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74" r:id="rId5"/>
    <p:sldId id="272" r:id="rId6"/>
    <p:sldId id="273" r:id="rId7"/>
    <p:sldId id="267" r:id="rId8"/>
    <p:sldId id="259" r:id="rId9"/>
    <p:sldId id="282" r:id="rId10"/>
    <p:sldId id="275" r:id="rId11"/>
    <p:sldId id="277" r:id="rId12"/>
    <p:sldId id="261" r:id="rId13"/>
    <p:sldId id="278" r:id="rId14"/>
    <p:sldId id="279" r:id="rId15"/>
    <p:sldId id="280" r:id="rId16"/>
    <p:sldId id="281" r:id="rId17"/>
    <p:sldId id="283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A96"/>
    <a:srgbClr val="A7D9FF"/>
    <a:srgbClr val="FFF096"/>
    <a:srgbClr val="BAE1FF"/>
    <a:srgbClr val="A39F9F"/>
    <a:srgbClr val="D9D9D9"/>
    <a:srgbClr val="404040"/>
    <a:srgbClr val="FFE653"/>
    <a:srgbClr val="FF858E"/>
    <a:srgbClr val="65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DYS" panose="00000500000000000000" pitchFamily="2" charset="-52"/>
                <a:ea typeface="+mn-ea"/>
                <a:cs typeface="+mn-cs"/>
              </a:defRPr>
            </a:pPr>
            <a:r>
              <a:rPr lang="bg-BG" sz="2400">
                <a:latin typeface="ADYS" panose="00000500000000000000" pitchFamily="2" charset="-52"/>
              </a:rPr>
              <a:t>жертви на пътя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DYS" panose="00000500000000000000" pitchFamily="2" charset="-52"/>
              <a:ea typeface="+mn-ea"/>
              <a:cs typeface="+mn-cs"/>
            </a:defRPr>
          </a:pPr>
          <a:endParaRPr lang="bg-B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FF9AA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YS" panose="00000500000000000000" pitchFamily="2" charset="-52"/>
                    <a:ea typeface="+mn-ea"/>
                    <a:cs typeface="+mn-cs"/>
                  </a:defRPr>
                </a:pPr>
                <a:endParaRPr lang="bg-BG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ПТП</c:v>
                </c:pt>
                <c:pt idx="1">
                  <c:v>Загинали</c:v>
                </c:pt>
                <c:pt idx="2">
                  <c:v>Ранени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5303</c:v>
                </c:pt>
                <c:pt idx="1">
                  <c:v>423</c:v>
                </c:pt>
                <c:pt idx="2">
                  <c:v>6607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9F-4409-AEE2-3F4EA44E25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5EA9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DYS" panose="00000500000000000000" pitchFamily="2" charset="-52"/>
                    <a:ea typeface="+mn-ea"/>
                    <a:cs typeface="+mn-cs"/>
                  </a:defRPr>
                </a:pPr>
                <a:endParaRPr lang="bg-BG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ПТП</c:v>
                </c:pt>
                <c:pt idx="1">
                  <c:v>Загинали</c:v>
                </c:pt>
                <c:pt idx="2">
                  <c:v>Ранени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5522</c:v>
                </c:pt>
                <c:pt idx="1">
                  <c:v>518</c:v>
                </c:pt>
                <c:pt idx="2">
                  <c:v>6930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9F-4409-AEE2-3F4EA44E25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19142864"/>
        <c:axId val="461442224"/>
      </c:barChart>
      <c:catAx>
        <c:axId val="41914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DYS" panose="00000500000000000000" pitchFamily="2" charset="-52"/>
                <a:ea typeface="+mn-ea"/>
                <a:cs typeface="+mn-cs"/>
              </a:defRPr>
            </a:pPr>
            <a:endParaRPr lang="bg-BG"/>
          </a:p>
        </c:txPr>
        <c:crossAx val="461442224"/>
        <c:crosses val="autoZero"/>
        <c:auto val="1"/>
        <c:lblAlgn val="ctr"/>
        <c:lblOffset val="100"/>
        <c:noMultiLvlLbl val="0"/>
      </c:catAx>
      <c:valAx>
        <c:axId val="461442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914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DYS" panose="00000500000000000000" pitchFamily="2" charset="-52"/>
              <a:ea typeface="+mn-ea"/>
              <a:cs typeface="+mn-cs"/>
            </a:defRPr>
          </a:pPr>
          <a:endParaRPr lang="bg-B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ord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flipH="1">
            <a:off x="-1009893" y="138896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H="1">
            <a:off x="-998319" y="2419108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Chord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flipH="1">
            <a:off x="-1005980" y="4699321"/>
            <a:ext cx="2039019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347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3952755"/>
            <a:ext cx="6160627" cy="358814"/>
          </a:xfrm>
          <a:prstGeom prst="rect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4462571" y="4158205"/>
            <a:ext cx="3266852" cy="358814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5067057" y="4051139"/>
            <a:ext cx="2057881" cy="312515"/>
          </a:xfrm>
          <a:prstGeom prst="rect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106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7211029" y="4132160"/>
            <a:ext cx="2057881" cy="312515"/>
          </a:xfrm>
          <a:prstGeom prst="rect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2812262" y="3883303"/>
            <a:ext cx="3266852" cy="358814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3999053"/>
            <a:ext cx="6160627" cy="312515"/>
          </a:xfrm>
          <a:prstGeom prst="rect">
            <a:avLst/>
          </a:prstGeom>
          <a:solidFill>
            <a:srgbClr val="FFF09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0719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7211029" y="4132160"/>
            <a:ext cx="2057881" cy="312515"/>
          </a:xfrm>
          <a:prstGeom prst="rect">
            <a:avLst/>
          </a:prstGeom>
          <a:solidFill>
            <a:srgbClr val="FF9A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2812262" y="3883303"/>
            <a:ext cx="3266852" cy="358814"/>
          </a:xfrm>
          <a:prstGeom prst="rect">
            <a:avLst/>
          </a:prstGeom>
          <a:solidFill>
            <a:srgbClr val="B5EA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3999053"/>
            <a:ext cx="6160627" cy="312515"/>
          </a:xfrm>
          <a:prstGeom prst="rect">
            <a:avLst/>
          </a:prstGeom>
          <a:solidFill>
            <a:srgbClr val="FFF09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2803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ord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flipH="1">
            <a:off x="-1009893" y="138896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D2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H="1">
            <a:off x="-998319" y="2419108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E0E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Chord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flipH="1">
            <a:off x="-1005980" y="4699321"/>
            <a:ext cx="2039019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44D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ACD7C0-F970-4A1C-B36C-A9C3E223D8C9}"/>
              </a:ext>
            </a:extLst>
          </p:cNvPr>
          <p:cNvSpPr/>
          <p:nvPr userDrawn="1"/>
        </p:nvSpPr>
        <p:spPr>
          <a:xfrm>
            <a:off x="-11572" y="0"/>
            <a:ext cx="1388962" cy="6858000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792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H="1">
            <a:off x="8704162" y="3384716"/>
            <a:ext cx="3487838" cy="3473283"/>
          </a:xfrm>
          <a:prstGeom prst="rtTriangle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E86333E-3BD9-46BE-A043-E85C14974EC6}"/>
              </a:ext>
            </a:extLst>
          </p:cNvPr>
          <p:cNvSpPr/>
          <p:nvPr userDrawn="1"/>
        </p:nvSpPr>
        <p:spPr>
          <a:xfrm rot="10800000" flipH="1" flipV="1">
            <a:off x="8704162" y="3384718"/>
            <a:ext cx="3487838" cy="3473282"/>
          </a:xfrm>
          <a:prstGeom prst="diagStripe">
            <a:avLst>
              <a:gd name="adj" fmla="val 63406"/>
            </a:avLst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rot="10800000" flipH="1">
            <a:off x="10486663" y="5289630"/>
            <a:ext cx="1705337" cy="1568370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7ABD51-821B-49BD-9344-67C6F5C3C59D}"/>
              </a:ext>
            </a:extLst>
          </p:cNvPr>
          <p:cNvSpPr/>
          <p:nvPr userDrawn="1"/>
        </p:nvSpPr>
        <p:spPr>
          <a:xfrm>
            <a:off x="8704162" y="3384715"/>
            <a:ext cx="1502755" cy="1441047"/>
          </a:xfrm>
          <a:prstGeom prst="rect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flipH="1">
            <a:off x="8704162" y="3384719"/>
            <a:ext cx="3487838" cy="3473281"/>
          </a:xfrm>
          <a:prstGeom prst="plus">
            <a:avLst>
              <a:gd name="adj" fmla="val 36882"/>
            </a:avLst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0080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2D3FCD9-9308-43D2-9761-ED5990E1DB55}"/>
              </a:ext>
            </a:extLst>
          </p:cNvPr>
          <p:cNvSpPr/>
          <p:nvPr userDrawn="1"/>
        </p:nvSpPr>
        <p:spPr>
          <a:xfrm>
            <a:off x="666750" y="161924"/>
            <a:ext cx="923925" cy="923925"/>
          </a:xfrm>
          <a:prstGeom prst="ellipse">
            <a:avLst/>
          </a:prstGeom>
          <a:noFill/>
          <a:ln w="0">
            <a:solidFill>
              <a:srgbClr val="C00000"/>
            </a:solidFill>
          </a:ln>
          <a:effectLst>
            <a:glow rad="101600">
              <a:srgbClr val="C00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4A5481-301E-4774-A09A-B98F46C66549}"/>
              </a:ext>
            </a:extLst>
          </p:cNvPr>
          <p:cNvSpPr/>
          <p:nvPr userDrawn="1"/>
        </p:nvSpPr>
        <p:spPr>
          <a:xfrm>
            <a:off x="495300" y="790574"/>
            <a:ext cx="742951" cy="742951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C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CA73F7-2006-44EA-9C9C-C6AE842537C3}"/>
              </a:ext>
            </a:extLst>
          </p:cNvPr>
          <p:cNvSpPr/>
          <p:nvPr userDrawn="1"/>
        </p:nvSpPr>
        <p:spPr>
          <a:xfrm>
            <a:off x="890587" y="1271587"/>
            <a:ext cx="523876" cy="52387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101600">
              <a:srgbClr val="00B05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5E91-FEE3-4D85-97B5-6A32B40DDDC1}"/>
              </a:ext>
            </a:extLst>
          </p:cNvPr>
          <p:cNvSpPr/>
          <p:nvPr userDrawn="1"/>
        </p:nvSpPr>
        <p:spPr>
          <a:xfrm>
            <a:off x="3076575" y="347662"/>
            <a:ext cx="923925" cy="923925"/>
          </a:xfrm>
          <a:prstGeom prst="ellipse">
            <a:avLst/>
          </a:prstGeom>
          <a:noFill/>
          <a:ln w="12700">
            <a:solidFill>
              <a:srgbClr val="D22730"/>
            </a:solidFill>
          </a:ln>
          <a:effectLst>
            <a:glow rad="101600">
              <a:srgbClr val="D2273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651232-4711-4F10-9300-5535B7048D35}"/>
              </a:ext>
            </a:extLst>
          </p:cNvPr>
          <p:cNvSpPr/>
          <p:nvPr userDrawn="1"/>
        </p:nvSpPr>
        <p:spPr>
          <a:xfrm>
            <a:off x="2905125" y="976312"/>
            <a:ext cx="742951" cy="742951"/>
          </a:xfrm>
          <a:prstGeom prst="ellipse">
            <a:avLst/>
          </a:prstGeom>
          <a:noFill/>
          <a:ln>
            <a:solidFill>
              <a:srgbClr val="E0E722"/>
            </a:solidFill>
          </a:ln>
          <a:effectLst>
            <a:glow rad="101600">
              <a:srgbClr val="E0E722">
                <a:alpha val="24706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91CEBB-CA43-410D-B256-7E8872338C41}"/>
              </a:ext>
            </a:extLst>
          </p:cNvPr>
          <p:cNvSpPr/>
          <p:nvPr userDrawn="1"/>
        </p:nvSpPr>
        <p:spPr>
          <a:xfrm>
            <a:off x="3300412" y="1457325"/>
            <a:ext cx="523876" cy="523876"/>
          </a:xfrm>
          <a:prstGeom prst="ellipse">
            <a:avLst/>
          </a:prstGeom>
          <a:noFill/>
          <a:ln>
            <a:solidFill>
              <a:srgbClr val="44D62C"/>
            </a:solidFill>
          </a:ln>
          <a:effectLst>
            <a:glow rad="101600">
              <a:srgbClr val="44D62C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7FED37-26A1-4129-8167-DF55026DF17E}"/>
              </a:ext>
            </a:extLst>
          </p:cNvPr>
          <p:cNvSpPr/>
          <p:nvPr userDrawn="1"/>
        </p:nvSpPr>
        <p:spPr>
          <a:xfrm>
            <a:off x="4852987" y="328611"/>
            <a:ext cx="923925" cy="923925"/>
          </a:xfrm>
          <a:prstGeom prst="ellipse">
            <a:avLst/>
          </a:prstGeom>
          <a:noFill/>
          <a:ln w="15875">
            <a:solidFill>
              <a:srgbClr val="D22730"/>
            </a:solidFill>
          </a:ln>
          <a:effectLst>
            <a:glow rad="101600">
              <a:srgbClr val="D2273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6A8D36-1200-44BE-956B-38AD9540EF35}"/>
              </a:ext>
            </a:extLst>
          </p:cNvPr>
          <p:cNvSpPr/>
          <p:nvPr userDrawn="1"/>
        </p:nvSpPr>
        <p:spPr>
          <a:xfrm>
            <a:off x="4681537" y="957261"/>
            <a:ext cx="742951" cy="742951"/>
          </a:xfrm>
          <a:prstGeom prst="ellipse">
            <a:avLst/>
          </a:prstGeom>
          <a:noFill/>
          <a:ln w="15875">
            <a:solidFill>
              <a:srgbClr val="E0E722"/>
            </a:solidFill>
          </a:ln>
          <a:effectLst>
            <a:glow rad="101600">
              <a:srgbClr val="E0E722">
                <a:alpha val="24706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672D3A-79A1-46FB-85EF-A9BAD7157E58}"/>
              </a:ext>
            </a:extLst>
          </p:cNvPr>
          <p:cNvSpPr/>
          <p:nvPr userDrawn="1"/>
        </p:nvSpPr>
        <p:spPr>
          <a:xfrm>
            <a:off x="5076824" y="1438274"/>
            <a:ext cx="523876" cy="523876"/>
          </a:xfrm>
          <a:prstGeom prst="ellipse">
            <a:avLst/>
          </a:prstGeom>
          <a:noFill/>
          <a:ln w="15875">
            <a:solidFill>
              <a:srgbClr val="44D62C"/>
            </a:solidFill>
          </a:ln>
          <a:effectLst>
            <a:glow rad="101600">
              <a:srgbClr val="44D62C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59085D-FBD2-491E-B546-30079C25B15C}"/>
              </a:ext>
            </a:extLst>
          </p:cNvPr>
          <p:cNvSpPr/>
          <p:nvPr userDrawn="1"/>
        </p:nvSpPr>
        <p:spPr>
          <a:xfrm>
            <a:off x="2200275" y="3076574"/>
            <a:ext cx="923925" cy="923925"/>
          </a:xfrm>
          <a:prstGeom prst="ellipse">
            <a:avLst/>
          </a:prstGeom>
          <a:noFill/>
          <a:ln w="0">
            <a:solidFill>
              <a:srgbClr val="C00000"/>
            </a:solidFill>
          </a:ln>
          <a:effectLst>
            <a:glow rad="101600">
              <a:srgbClr val="C00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A82CB5-FBCE-42C4-A5F0-81BCCFE10765}"/>
              </a:ext>
            </a:extLst>
          </p:cNvPr>
          <p:cNvSpPr/>
          <p:nvPr userDrawn="1"/>
        </p:nvSpPr>
        <p:spPr>
          <a:xfrm>
            <a:off x="2028825" y="3705224"/>
            <a:ext cx="742951" cy="742951"/>
          </a:xfrm>
          <a:prstGeom prst="ellipse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C0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24BC3D-E358-4A45-AA6B-8681C4B62AF4}"/>
              </a:ext>
            </a:extLst>
          </p:cNvPr>
          <p:cNvSpPr/>
          <p:nvPr userDrawn="1"/>
        </p:nvSpPr>
        <p:spPr>
          <a:xfrm>
            <a:off x="2424112" y="4186237"/>
            <a:ext cx="523876" cy="52387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101600">
              <a:srgbClr val="00B05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849D332-057D-4B45-8DF2-B43CA99F3867}"/>
              </a:ext>
            </a:extLst>
          </p:cNvPr>
          <p:cNvSpPr/>
          <p:nvPr userDrawn="1"/>
        </p:nvSpPr>
        <p:spPr>
          <a:xfrm>
            <a:off x="4610100" y="3262312"/>
            <a:ext cx="923925" cy="923925"/>
          </a:xfrm>
          <a:prstGeom prst="ellipse">
            <a:avLst/>
          </a:prstGeom>
          <a:noFill/>
          <a:ln w="12700">
            <a:solidFill>
              <a:srgbClr val="D22730"/>
            </a:solidFill>
          </a:ln>
          <a:effectLst>
            <a:glow rad="101600">
              <a:srgbClr val="D2273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709D7B-7F27-4CD6-B9BB-F2FD3EA71AC0}"/>
              </a:ext>
            </a:extLst>
          </p:cNvPr>
          <p:cNvSpPr/>
          <p:nvPr userDrawn="1"/>
        </p:nvSpPr>
        <p:spPr>
          <a:xfrm>
            <a:off x="4438650" y="3890962"/>
            <a:ext cx="742951" cy="742951"/>
          </a:xfrm>
          <a:prstGeom prst="ellipse">
            <a:avLst/>
          </a:prstGeom>
          <a:noFill/>
          <a:ln>
            <a:solidFill>
              <a:srgbClr val="E0E722"/>
            </a:solidFill>
          </a:ln>
          <a:effectLst>
            <a:glow rad="101600">
              <a:srgbClr val="E0E722">
                <a:alpha val="24706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BFE1F6-2D5E-4B1D-8D5B-8AEAC3505319}"/>
              </a:ext>
            </a:extLst>
          </p:cNvPr>
          <p:cNvSpPr/>
          <p:nvPr userDrawn="1"/>
        </p:nvSpPr>
        <p:spPr>
          <a:xfrm>
            <a:off x="4833937" y="4371975"/>
            <a:ext cx="523876" cy="523876"/>
          </a:xfrm>
          <a:prstGeom prst="ellipse">
            <a:avLst/>
          </a:prstGeom>
          <a:noFill/>
          <a:ln>
            <a:solidFill>
              <a:srgbClr val="44D62C"/>
            </a:solidFill>
          </a:ln>
          <a:effectLst>
            <a:glow rad="101600">
              <a:srgbClr val="44D62C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2967B9-9319-4F18-9444-1B1E00E731D1}"/>
              </a:ext>
            </a:extLst>
          </p:cNvPr>
          <p:cNvSpPr/>
          <p:nvPr userDrawn="1"/>
        </p:nvSpPr>
        <p:spPr>
          <a:xfrm>
            <a:off x="11177587" y="3428999"/>
            <a:ext cx="923925" cy="923925"/>
          </a:xfrm>
          <a:prstGeom prst="ellipse">
            <a:avLst/>
          </a:prstGeom>
          <a:noFill/>
          <a:ln w="15875">
            <a:solidFill>
              <a:srgbClr val="D22730"/>
            </a:solidFill>
          </a:ln>
          <a:effectLst>
            <a:glow rad="101600">
              <a:srgbClr val="D2273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F48F11-421C-4539-84D8-9078130E4B7E}"/>
              </a:ext>
            </a:extLst>
          </p:cNvPr>
          <p:cNvSpPr/>
          <p:nvPr userDrawn="1"/>
        </p:nvSpPr>
        <p:spPr>
          <a:xfrm>
            <a:off x="11358561" y="4448175"/>
            <a:ext cx="742951" cy="742951"/>
          </a:xfrm>
          <a:prstGeom prst="ellipse">
            <a:avLst/>
          </a:prstGeom>
          <a:noFill/>
          <a:ln w="15875">
            <a:solidFill>
              <a:srgbClr val="E0E722"/>
            </a:solidFill>
          </a:ln>
          <a:effectLst>
            <a:glow rad="101600">
              <a:srgbClr val="E0E722">
                <a:alpha val="24706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16B58D-34A9-48AB-BBDE-53B550C1A7F7}"/>
              </a:ext>
            </a:extLst>
          </p:cNvPr>
          <p:cNvSpPr/>
          <p:nvPr userDrawn="1"/>
        </p:nvSpPr>
        <p:spPr>
          <a:xfrm>
            <a:off x="11577636" y="5286377"/>
            <a:ext cx="523876" cy="523876"/>
          </a:xfrm>
          <a:prstGeom prst="ellipse">
            <a:avLst/>
          </a:prstGeom>
          <a:noFill/>
          <a:ln w="15875">
            <a:solidFill>
              <a:srgbClr val="44D62C"/>
            </a:solidFill>
          </a:ln>
          <a:effectLst>
            <a:glow rad="101600">
              <a:srgbClr val="44D62C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F551D5-F7E7-42E2-A274-5F8C54D31027}"/>
              </a:ext>
            </a:extLst>
          </p:cNvPr>
          <p:cNvSpPr/>
          <p:nvPr userDrawn="1"/>
        </p:nvSpPr>
        <p:spPr>
          <a:xfrm>
            <a:off x="6386512" y="3243261"/>
            <a:ext cx="923925" cy="923925"/>
          </a:xfrm>
          <a:prstGeom prst="ellipse">
            <a:avLst/>
          </a:prstGeom>
          <a:noFill/>
          <a:ln w="15875">
            <a:solidFill>
              <a:srgbClr val="D22730"/>
            </a:solidFill>
          </a:ln>
          <a:effectLst>
            <a:glow rad="101600">
              <a:srgbClr val="D2273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11B3FF-D888-48AF-AE7E-5282FAF14201}"/>
              </a:ext>
            </a:extLst>
          </p:cNvPr>
          <p:cNvSpPr/>
          <p:nvPr userDrawn="1"/>
        </p:nvSpPr>
        <p:spPr>
          <a:xfrm>
            <a:off x="6386511" y="4267201"/>
            <a:ext cx="923925" cy="923925"/>
          </a:xfrm>
          <a:prstGeom prst="ellipse">
            <a:avLst/>
          </a:prstGeom>
          <a:noFill/>
          <a:ln w="15875">
            <a:solidFill>
              <a:srgbClr val="E0E722"/>
            </a:solidFill>
          </a:ln>
          <a:effectLst>
            <a:glow rad="101600">
              <a:srgbClr val="E0E722">
                <a:alpha val="24706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66BEAF-698B-4619-BE70-6518C1BCB50C}"/>
              </a:ext>
            </a:extLst>
          </p:cNvPr>
          <p:cNvSpPr/>
          <p:nvPr userDrawn="1"/>
        </p:nvSpPr>
        <p:spPr>
          <a:xfrm>
            <a:off x="6372223" y="5286377"/>
            <a:ext cx="904875" cy="904875"/>
          </a:xfrm>
          <a:prstGeom prst="ellipse">
            <a:avLst/>
          </a:prstGeom>
          <a:noFill/>
          <a:ln w="15875">
            <a:solidFill>
              <a:srgbClr val="44D62C"/>
            </a:solidFill>
          </a:ln>
          <a:effectLst>
            <a:glow rad="101600">
              <a:srgbClr val="44D62C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6793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F46D7A74-08C5-4946-A670-09451EC0F1AA}"/>
              </a:ext>
            </a:extLst>
          </p:cNvPr>
          <p:cNvSpPr/>
          <p:nvPr userDrawn="1"/>
        </p:nvSpPr>
        <p:spPr>
          <a:xfrm>
            <a:off x="9396412" y="1638299"/>
            <a:ext cx="938213" cy="938213"/>
          </a:xfrm>
          <a:prstGeom prst="ellipse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  <a:effectLst>
            <a:glow rad="215900">
              <a:schemeClr val="bg1">
                <a:lumMod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63C40CD-E209-48A6-AA7A-88E55D6EBA39}"/>
              </a:ext>
            </a:extLst>
          </p:cNvPr>
          <p:cNvSpPr/>
          <p:nvPr userDrawn="1"/>
        </p:nvSpPr>
        <p:spPr>
          <a:xfrm>
            <a:off x="614362" y="731043"/>
            <a:ext cx="1376363" cy="1376363"/>
          </a:xfrm>
          <a:prstGeom prst="ellipse">
            <a:avLst/>
          </a:prstGeom>
          <a:noFill/>
          <a:ln w="15875">
            <a:solidFill>
              <a:srgbClr val="D22730"/>
            </a:solidFill>
          </a:ln>
          <a:effectLst>
            <a:glow rad="330200">
              <a:srgbClr val="D2273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38E46-EFE8-4B47-A085-EA4630CE9606}"/>
              </a:ext>
            </a:extLst>
          </p:cNvPr>
          <p:cNvSpPr/>
          <p:nvPr userDrawn="1"/>
        </p:nvSpPr>
        <p:spPr>
          <a:xfrm>
            <a:off x="509587" y="2807493"/>
            <a:ext cx="1376363" cy="1376363"/>
          </a:xfrm>
          <a:prstGeom prst="ellipse">
            <a:avLst/>
          </a:prstGeom>
          <a:noFill/>
          <a:ln w="15875">
            <a:solidFill>
              <a:srgbClr val="E0E722"/>
            </a:solidFill>
          </a:ln>
          <a:effectLst>
            <a:glow rad="330200">
              <a:srgbClr val="E0E72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2AF134-77E7-4940-B389-EF1792C418DC}"/>
              </a:ext>
            </a:extLst>
          </p:cNvPr>
          <p:cNvSpPr/>
          <p:nvPr userDrawn="1"/>
        </p:nvSpPr>
        <p:spPr>
          <a:xfrm>
            <a:off x="404812" y="4883943"/>
            <a:ext cx="1376363" cy="1376363"/>
          </a:xfrm>
          <a:prstGeom prst="ellipse">
            <a:avLst/>
          </a:prstGeom>
          <a:noFill/>
          <a:ln w="15875">
            <a:solidFill>
              <a:srgbClr val="44D62C"/>
            </a:solidFill>
          </a:ln>
          <a:effectLst>
            <a:glow rad="330200">
              <a:srgbClr val="44D62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B8939F-74C1-4468-A7C6-873408A11982}"/>
              </a:ext>
            </a:extLst>
          </p:cNvPr>
          <p:cNvSpPr/>
          <p:nvPr userDrawn="1"/>
        </p:nvSpPr>
        <p:spPr>
          <a:xfrm>
            <a:off x="10140315" y="3263582"/>
            <a:ext cx="1542098" cy="1542098"/>
          </a:xfrm>
          <a:prstGeom prst="ellipse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</a:ln>
          <a:effectLst>
            <a:glow rad="393700">
              <a:schemeClr val="tx1">
                <a:lumMod val="65000"/>
                <a:lumOff val="3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6093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56A5C-34C5-4702-81D5-ED739178973A}"/>
              </a:ext>
            </a:extLst>
          </p:cNvPr>
          <p:cNvSpPr/>
          <p:nvPr userDrawn="1"/>
        </p:nvSpPr>
        <p:spPr>
          <a:xfrm>
            <a:off x="883919" y="487680"/>
            <a:ext cx="5445759" cy="977265"/>
          </a:xfrm>
          <a:custGeom>
            <a:avLst/>
            <a:gdLst>
              <a:gd name="connsiteX0" fmla="*/ 0 w 5057139"/>
              <a:gd name="connsiteY0" fmla="*/ 0 h 975360"/>
              <a:gd name="connsiteX1" fmla="*/ 5057139 w 5057139"/>
              <a:gd name="connsiteY1" fmla="*/ 0 h 975360"/>
              <a:gd name="connsiteX2" fmla="*/ 5057139 w 5057139"/>
              <a:gd name="connsiteY2" fmla="*/ 975360 h 975360"/>
              <a:gd name="connsiteX3" fmla="*/ 0 w 5057139"/>
              <a:gd name="connsiteY3" fmla="*/ 975360 h 975360"/>
              <a:gd name="connsiteX4" fmla="*/ 0 w 5057139"/>
              <a:gd name="connsiteY4" fmla="*/ 0 h 975360"/>
              <a:gd name="connsiteX0" fmla="*/ 0 w 5057139"/>
              <a:gd name="connsiteY0" fmla="*/ 0 h 975360"/>
              <a:gd name="connsiteX1" fmla="*/ 5057139 w 5057139"/>
              <a:gd name="connsiteY1" fmla="*/ 0 h 975360"/>
              <a:gd name="connsiteX2" fmla="*/ 5057139 w 5057139"/>
              <a:gd name="connsiteY2" fmla="*/ 975360 h 975360"/>
              <a:gd name="connsiteX3" fmla="*/ 0 w 5057139"/>
              <a:gd name="connsiteY3" fmla="*/ 975360 h 975360"/>
              <a:gd name="connsiteX4" fmla="*/ 0 w 5057139"/>
              <a:gd name="connsiteY4" fmla="*/ 70485 h 975360"/>
              <a:gd name="connsiteX5" fmla="*/ 0 w 5057139"/>
              <a:gd name="connsiteY5" fmla="*/ 0 h 975360"/>
              <a:gd name="connsiteX0" fmla="*/ 3810 w 5060949"/>
              <a:gd name="connsiteY0" fmla="*/ 0 h 975360"/>
              <a:gd name="connsiteX1" fmla="*/ 5060949 w 5060949"/>
              <a:gd name="connsiteY1" fmla="*/ 0 h 975360"/>
              <a:gd name="connsiteX2" fmla="*/ 5060949 w 5060949"/>
              <a:gd name="connsiteY2" fmla="*/ 975360 h 975360"/>
              <a:gd name="connsiteX3" fmla="*/ 3810 w 5060949"/>
              <a:gd name="connsiteY3" fmla="*/ 975360 h 975360"/>
              <a:gd name="connsiteX4" fmla="*/ 0 w 5060949"/>
              <a:gd name="connsiteY4" fmla="*/ 60960 h 975360"/>
              <a:gd name="connsiteX5" fmla="*/ 3810 w 506094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7620 w 5068569"/>
              <a:gd name="connsiteY4" fmla="*/ 60960 h 975360"/>
              <a:gd name="connsiteX5" fmla="*/ 0 w 506856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3810 w 5068569"/>
              <a:gd name="connsiteY4" fmla="*/ 68580 h 975360"/>
              <a:gd name="connsiteX5" fmla="*/ 0 w 506856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3810 w 5068569"/>
              <a:gd name="connsiteY4" fmla="*/ 68580 h 975360"/>
              <a:gd name="connsiteX5" fmla="*/ 0 w 5068569"/>
              <a:gd name="connsiteY5" fmla="*/ 0 h 975360"/>
              <a:gd name="connsiteX0" fmla="*/ 366078 w 5434647"/>
              <a:gd name="connsiteY0" fmla="*/ 0 h 975360"/>
              <a:gd name="connsiteX1" fmla="*/ 5434647 w 5434647"/>
              <a:gd name="connsiteY1" fmla="*/ 0 h 975360"/>
              <a:gd name="connsiteX2" fmla="*/ 5434647 w 5434647"/>
              <a:gd name="connsiteY2" fmla="*/ 975360 h 975360"/>
              <a:gd name="connsiteX3" fmla="*/ 377508 w 5434647"/>
              <a:gd name="connsiteY3" fmla="*/ 975360 h 975360"/>
              <a:gd name="connsiteX4" fmla="*/ 367983 w 5434647"/>
              <a:gd name="connsiteY4" fmla="*/ 449580 h 975360"/>
              <a:gd name="connsiteX5" fmla="*/ 369888 w 5434647"/>
              <a:gd name="connsiteY5" fmla="*/ 68580 h 975360"/>
              <a:gd name="connsiteX6" fmla="*/ 366078 w 5434647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87536 w 5556105"/>
              <a:gd name="connsiteY0" fmla="*/ 0 h 975360"/>
              <a:gd name="connsiteX1" fmla="*/ 5556105 w 5556105"/>
              <a:gd name="connsiteY1" fmla="*/ 0 h 975360"/>
              <a:gd name="connsiteX2" fmla="*/ 5556105 w 5556105"/>
              <a:gd name="connsiteY2" fmla="*/ 975360 h 975360"/>
              <a:gd name="connsiteX3" fmla="*/ 498966 w 5556105"/>
              <a:gd name="connsiteY3" fmla="*/ 975360 h 975360"/>
              <a:gd name="connsiteX4" fmla="*/ 121776 w 5556105"/>
              <a:gd name="connsiteY4" fmla="*/ 520065 h 975360"/>
              <a:gd name="connsiteX5" fmla="*/ 487536 w 5556105"/>
              <a:gd name="connsiteY5" fmla="*/ 68580 h 975360"/>
              <a:gd name="connsiteX6" fmla="*/ 487536 w 5556105"/>
              <a:gd name="connsiteY6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631250 w 5699819"/>
              <a:gd name="connsiteY0" fmla="*/ 0 h 977265"/>
              <a:gd name="connsiteX1" fmla="*/ 5699819 w 5699819"/>
              <a:gd name="connsiteY1" fmla="*/ 0 h 977265"/>
              <a:gd name="connsiteX2" fmla="*/ 5699819 w 5699819"/>
              <a:gd name="connsiteY2" fmla="*/ 975360 h 977265"/>
              <a:gd name="connsiteX3" fmla="*/ 448370 w 5699819"/>
              <a:gd name="connsiteY3" fmla="*/ 977265 h 977265"/>
              <a:gd name="connsiteX4" fmla="*/ 254060 w 5699819"/>
              <a:gd name="connsiteY4" fmla="*/ 729615 h 977265"/>
              <a:gd name="connsiteX5" fmla="*/ 265490 w 5699819"/>
              <a:gd name="connsiteY5" fmla="*/ 520065 h 977265"/>
              <a:gd name="connsiteX6" fmla="*/ 631250 w 5699819"/>
              <a:gd name="connsiteY6" fmla="*/ 68580 h 977265"/>
              <a:gd name="connsiteX7" fmla="*/ 631250 w 5699819"/>
              <a:gd name="connsiteY7" fmla="*/ 0 h 977265"/>
              <a:gd name="connsiteX0" fmla="*/ 377190 w 5445759"/>
              <a:gd name="connsiteY0" fmla="*/ 0 h 977265"/>
              <a:gd name="connsiteX1" fmla="*/ 5445759 w 5445759"/>
              <a:gd name="connsiteY1" fmla="*/ 0 h 977265"/>
              <a:gd name="connsiteX2" fmla="*/ 5445759 w 5445759"/>
              <a:gd name="connsiteY2" fmla="*/ 975360 h 977265"/>
              <a:gd name="connsiteX3" fmla="*/ 194310 w 5445759"/>
              <a:gd name="connsiteY3" fmla="*/ 977265 h 977265"/>
              <a:gd name="connsiteX4" fmla="*/ 0 w 5445759"/>
              <a:gd name="connsiteY4" fmla="*/ 729615 h 977265"/>
              <a:gd name="connsiteX5" fmla="*/ 11430 w 5445759"/>
              <a:gd name="connsiteY5" fmla="*/ 520065 h 977265"/>
              <a:gd name="connsiteX6" fmla="*/ 377190 w 5445759"/>
              <a:gd name="connsiteY6" fmla="*/ 68580 h 977265"/>
              <a:gd name="connsiteX7" fmla="*/ 377190 w 5445759"/>
              <a:gd name="connsiteY7" fmla="*/ 0 h 977265"/>
              <a:gd name="connsiteX0" fmla="*/ 377190 w 5445759"/>
              <a:gd name="connsiteY0" fmla="*/ 0 h 977265"/>
              <a:gd name="connsiteX1" fmla="*/ 5445759 w 5445759"/>
              <a:gd name="connsiteY1" fmla="*/ 0 h 977265"/>
              <a:gd name="connsiteX2" fmla="*/ 5445759 w 5445759"/>
              <a:gd name="connsiteY2" fmla="*/ 975360 h 977265"/>
              <a:gd name="connsiteX3" fmla="*/ 194310 w 5445759"/>
              <a:gd name="connsiteY3" fmla="*/ 977265 h 977265"/>
              <a:gd name="connsiteX4" fmla="*/ 0 w 5445759"/>
              <a:gd name="connsiteY4" fmla="*/ 729615 h 977265"/>
              <a:gd name="connsiteX5" fmla="*/ 11430 w 5445759"/>
              <a:gd name="connsiteY5" fmla="*/ 520065 h 977265"/>
              <a:gd name="connsiteX6" fmla="*/ 377190 w 5445759"/>
              <a:gd name="connsiteY6" fmla="*/ 68580 h 977265"/>
              <a:gd name="connsiteX7" fmla="*/ 377190 w 5445759"/>
              <a:gd name="connsiteY7" fmla="*/ 0 h 977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5759" h="977265">
                <a:moveTo>
                  <a:pt x="377190" y="0"/>
                </a:moveTo>
                <a:lnTo>
                  <a:pt x="5445759" y="0"/>
                </a:lnTo>
                <a:lnTo>
                  <a:pt x="5445759" y="975360"/>
                </a:lnTo>
                <a:lnTo>
                  <a:pt x="194310" y="977265"/>
                </a:lnTo>
                <a:cubicBezTo>
                  <a:pt x="181081" y="798830"/>
                  <a:pt x="57150" y="748347"/>
                  <a:pt x="0" y="729615"/>
                </a:cubicBezTo>
                <a:cubicBezTo>
                  <a:pt x="30480" y="636588"/>
                  <a:pt x="20003" y="584200"/>
                  <a:pt x="11430" y="520065"/>
                </a:cubicBezTo>
                <a:cubicBezTo>
                  <a:pt x="314960" y="452755"/>
                  <a:pt x="367983" y="196850"/>
                  <a:pt x="377190" y="68580"/>
                </a:cubicBezTo>
                <a:lnTo>
                  <a:pt x="377190" y="0"/>
                </a:lnTo>
                <a:close/>
              </a:path>
            </a:pathLst>
          </a:custGeom>
          <a:solidFill>
            <a:schemeClr val="bg1">
              <a:lumMod val="95000"/>
              <a:alpha val="13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4F955-2907-44B3-9CE1-9DB988DB7523}"/>
              </a:ext>
            </a:extLst>
          </p:cNvPr>
          <p:cNvGrpSpPr/>
          <p:nvPr userDrawn="1"/>
        </p:nvGrpSpPr>
        <p:grpSpPr>
          <a:xfrm>
            <a:off x="161608" y="97469"/>
            <a:ext cx="1095375" cy="1633539"/>
            <a:chOff x="4681537" y="328611"/>
            <a:chExt cx="1095375" cy="163353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7FED37-26A1-4129-8167-DF55026DF17E}"/>
                </a:ext>
              </a:extLst>
            </p:cNvPr>
            <p:cNvSpPr/>
            <p:nvPr userDrawn="1"/>
          </p:nvSpPr>
          <p:spPr>
            <a:xfrm>
              <a:off x="4852987" y="328611"/>
              <a:ext cx="923925" cy="923925"/>
            </a:xfrm>
            <a:prstGeom prst="ellipse">
              <a:avLst/>
            </a:prstGeom>
            <a:noFill/>
            <a:ln w="15875">
              <a:solidFill>
                <a:srgbClr val="D22730"/>
              </a:solidFill>
            </a:ln>
            <a:effectLst>
              <a:glow rad="101600">
                <a:srgbClr val="D22730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6A8D36-1200-44BE-956B-38AD9540EF35}"/>
                </a:ext>
              </a:extLst>
            </p:cNvPr>
            <p:cNvSpPr/>
            <p:nvPr userDrawn="1"/>
          </p:nvSpPr>
          <p:spPr>
            <a:xfrm>
              <a:off x="4681537" y="957261"/>
              <a:ext cx="742951" cy="742951"/>
            </a:xfrm>
            <a:prstGeom prst="ellipse">
              <a:avLst/>
            </a:prstGeom>
            <a:noFill/>
            <a:ln w="15875">
              <a:solidFill>
                <a:srgbClr val="E0E722"/>
              </a:solidFill>
            </a:ln>
            <a:effectLst>
              <a:glow rad="101600">
                <a:srgbClr val="E0E722">
                  <a:alpha val="24706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672D3A-79A1-46FB-85EF-A9BAD7157E58}"/>
                </a:ext>
              </a:extLst>
            </p:cNvPr>
            <p:cNvSpPr/>
            <p:nvPr userDrawn="1"/>
          </p:nvSpPr>
          <p:spPr>
            <a:xfrm>
              <a:off x="5076824" y="1438274"/>
              <a:ext cx="523876" cy="523876"/>
            </a:xfrm>
            <a:prstGeom prst="ellipse">
              <a:avLst/>
            </a:prstGeom>
            <a:noFill/>
            <a:ln w="15875">
              <a:solidFill>
                <a:srgbClr val="44D62C"/>
              </a:solidFill>
            </a:ln>
            <a:effectLst>
              <a:glow rad="101600">
                <a:srgbClr val="44D62C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0" name="Arc 29">
            <a:extLst>
              <a:ext uri="{FF2B5EF4-FFF2-40B4-BE49-F238E27FC236}">
                <a16:creationId xmlns:a16="http://schemas.microsoft.com/office/drawing/2014/main" id="{CC316115-9862-4214-9783-CF535510A5ED}"/>
              </a:ext>
            </a:extLst>
          </p:cNvPr>
          <p:cNvSpPr/>
          <p:nvPr userDrawn="1"/>
        </p:nvSpPr>
        <p:spPr>
          <a:xfrm rot="15416123">
            <a:off x="10601867" y="5297726"/>
            <a:ext cx="2343061" cy="3473138"/>
          </a:xfrm>
          <a:prstGeom prst="arc">
            <a:avLst>
              <a:gd name="adj1" fmla="val 17266500"/>
              <a:gd name="adj2" fmla="val 2026275"/>
            </a:avLst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glow rad="266700">
              <a:schemeClr val="tx1">
                <a:lumMod val="75000"/>
                <a:lumOff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8251374F-5E13-4960-B36E-075F65FC71FF}"/>
              </a:ext>
            </a:extLst>
          </p:cNvPr>
          <p:cNvSpPr/>
          <p:nvPr userDrawn="1"/>
        </p:nvSpPr>
        <p:spPr>
          <a:xfrm rot="16889117">
            <a:off x="9437903" y="5984910"/>
            <a:ext cx="2343061" cy="3473138"/>
          </a:xfrm>
          <a:prstGeom prst="arc">
            <a:avLst>
              <a:gd name="adj1" fmla="val 17266500"/>
              <a:gd name="adj2" fmla="val 2026275"/>
            </a:avLst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glow rad="266700">
              <a:schemeClr val="tx1">
                <a:lumMod val="75000"/>
                <a:lumOff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0935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56A5C-34C5-4702-81D5-ED739178973A}"/>
              </a:ext>
            </a:extLst>
          </p:cNvPr>
          <p:cNvSpPr/>
          <p:nvPr userDrawn="1"/>
        </p:nvSpPr>
        <p:spPr>
          <a:xfrm>
            <a:off x="883919" y="487680"/>
            <a:ext cx="5445759" cy="977265"/>
          </a:xfrm>
          <a:custGeom>
            <a:avLst/>
            <a:gdLst>
              <a:gd name="connsiteX0" fmla="*/ 0 w 5057139"/>
              <a:gd name="connsiteY0" fmla="*/ 0 h 975360"/>
              <a:gd name="connsiteX1" fmla="*/ 5057139 w 5057139"/>
              <a:gd name="connsiteY1" fmla="*/ 0 h 975360"/>
              <a:gd name="connsiteX2" fmla="*/ 5057139 w 5057139"/>
              <a:gd name="connsiteY2" fmla="*/ 975360 h 975360"/>
              <a:gd name="connsiteX3" fmla="*/ 0 w 5057139"/>
              <a:gd name="connsiteY3" fmla="*/ 975360 h 975360"/>
              <a:gd name="connsiteX4" fmla="*/ 0 w 5057139"/>
              <a:gd name="connsiteY4" fmla="*/ 0 h 975360"/>
              <a:gd name="connsiteX0" fmla="*/ 0 w 5057139"/>
              <a:gd name="connsiteY0" fmla="*/ 0 h 975360"/>
              <a:gd name="connsiteX1" fmla="*/ 5057139 w 5057139"/>
              <a:gd name="connsiteY1" fmla="*/ 0 h 975360"/>
              <a:gd name="connsiteX2" fmla="*/ 5057139 w 5057139"/>
              <a:gd name="connsiteY2" fmla="*/ 975360 h 975360"/>
              <a:gd name="connsiteX3" fmla="*/ 0 w 5057139"/>
              <a:gd name="connsiteY3" fmla="*/ 975360 h 975360"/>
              <a:gd name="connsiteX4" fmla="*/ 0 w 5057139"/>
              <a:gd name="connsiteY4" fmla="*/ 70485 h 975360"/>
              <a:gd name="connsiteX5" fmla="*/ 0 w 5057139"/>
              <a:gd name="connsiteY5" fmla="*/ 0 h 975360"/>
              <a:gd name="connsiteX0" fmla="*/ 3810 w 5060949"/>
              <a:gd name="connsiteY0" fmla="*/ 0 h 975360"/>
              <a:gd name="connsiteX1" fmla="*/ 5060949 w 5060949"/>
              <a:gd name="connsiteY1" fmla="*/ 0 h 975360"/>
              <a:gd name="connsiteX2" fmla="*/ 5060949 w 5060949"/>
              <a:gd name="connsiteY2" fmla="*/ 975360 h 975360"/>
              <a:gd name="connsiteX3" fmla="*/ 3810 w 5060949"/>
              <a:gd name="connsiteY3" fmla="*/ 975360 h 975360"/>
              <a:gd name="connsiteX4" fmla="*/ 0 w 5060949"/>
              <a:gd name="connsiteY4" fmla="*/ 60960 h 975360"/>
              <a:gd name="connsiteX5" fmla="*/ 3810 w 506094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7620 w 5068569"/>
              <a:gd name="connsiteY4" fmla="*/ 60960 h 975360"/>
              <a:gd name="connsiteX5" fmla="*/ 0 w 506856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3810 w 5068569"/>
              <a:gd name="connsiteY4" fmla="*/ 68580 h 975360"/>
              <a:gd name="connsiteX5" fmla="*/ 0 w 506856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3810 w 5068569"/>
              <a:gd name="connsiteY4" fmla="*/ 68580 h 975360"/>
              <a:gd name="connsiteX5" fmla="*/ 0 w 5068569"/>
              <a:gd name="connsiteY5" fmla="*/ 0 h 975360"/>
              <a:gd name="connsiteX0" fmla="*/ 366078 w 5434647"/>
              <a:gd name="connsiteY0" fmla="*/ 0 h 975360"/>
              <a:gd name="connsiteX1" fmla="*/ 5434647 w 5434647"/>
              <a:gd name="connsiteY1" fmla="*/ 0 h 975360"/>
              <a:gd name="connsiteX2" fmla="*/ 5434647 w 5434647"/>
              <a:gd name="connsiteY2" fmla="*/ 975360 h 975360"/>
              <a:gd name="connsiteX3" fmla="*/ 377508 w 5434647"/>
              <a:gd name="connsiteY3" fmla="*/ 975360 h 975360"/>
              <a:gd name="connsiteX4" fmla="*/ 367983 w 5434647"/>
              <a:gd name="connsiteY4" fmla="*/ 449580 h 975360"/>
              <a:gd name="connsiteX5" fmla="*/ 369888 w 5434647"/>
              <a:gd name="connsiteY5" fmla="*/ 68580 h 975360"/>
              <a:gd name="connsiteX6" fmla="*/ 366078 w 5434647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87536 w 5556105"/>
              <a:gd name="connsiteY0" fmla="*/ 0 h 975360"/>
              <a:gd name="connsiteX1" fmla="*/ 5556105 w 5556105"/>
              <a:gd name="connsiteY1" fmla="*/ 0 h 975360"/>
              <a:gd name="connsiteX2" fmla="*/ 5556105 w 5556105"/>
              <a:gd name="connsiteY2" fmla="*/ 975360 h 975360"/>
              <a:gd name="connsiteX3" fmla="*/ 498966 w 5556105"/>
              <a:gd name="connsiteY3" fmla="*/ 975360 h 975360"/>
              <a:gd name="connsiteX4" fmla="*/ 121776 w 5556105"/>
              <a:gd name="connsiteY4" fmla="*/ 520065 h 975360"/>
              <a:gd name="connsiteX5" fmla="*/ 487536 w 5556105"/>
              <a:gd name="connsiteY5" fmla="*/ 68580 h 975360"/>
              <a:gd name="connsiteX6" fmla="*/ 487536 w 5556105"/>
              <a:gd name="connsiteY6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631250 w 5699819"/>
              <a:gd name="connsiteY0" fmla="*/ 0 h 977265"/>
              <a:gd name="connsiteX1" fmla="*/ 5699819 w 5699819"/>
              <a:gd name="connsiteY1" fmla="*/ 0 h 977265"/>
              <a:gd name="connsiteX2" fmla="*/ 5699819 w 5699819"/>
              <a:gd name="connsiteY2" fmla="*/ 975360 h 977265"/>
              <a:gd name="connsiteX3" fmla="*/ 448370 w 5699819"/>
              <a:gd name="connsiteY3" fmla="*/ 977265 h 977265"/>
              <a:gd name="connsiteX4" fmla="*/ 254060 w 5699819"/>
              <a:gd name="connsiteY4" fmla="*/ 729615 h 977265"/>
              <a:gd name="connsiteX5" fmla="*/ 265490 w 5699819"/>
              <a:gd name="connsiteY5" fmla="*/ 520065 h 977265"/>
              <a:gd name="connsiteX6" fmla="*/ 631250 w 5699819"/>
              <a:gd name="connsiteY6" fmla="*/ 68580 h 977265"/>
              <a:gd name="connsiteX7" fmla="*/ 631250 w 5699819"/>
              <a:gd name="connsiteY7" fmla="*/ 0 h 977265"/>
              <a:gd name="connsiteX0" fmla="*/ 377190 w 5445759"/>
              <a:gd name="connsiteY0" fmla="*/ 0 h 977265"/>
              <a:gd name="connsiteX1" fmla="*/ 5445759 w 5445759"/>
              <a:gd name="connsiteY1" fmla="*/ 0 h 977265"/>
              <a:gd name="connsiteX2" fmla="*/ 5445759 w 5445759"/>
              <a:gd name="connsiteY2" fmla="*/ 975360 h 977265"/>
              <a:gd name="connsiteX3" fmla="*/ 194310 w 5445759"/>
              <a:gd name="connsiteY3" fmla="*/ 977265 h 977265"/>
              <a:gd name="connsiteX4" fmla="*/ 0 w 5445759"/>
              <a:gd name="connsiteY4" fmla="*/ 729615 h 977265"/>
              <a:gd name="connsiteX5" fmla="*/ 11430 w 5445759"/>
              <a:gd name="connsiteY5" fmla="*/ 520065 h 977265"/>
              <a:gd name="connsiteX6" fmla="*/ 377190 w 5445759"/>
              <a:gd name="connsiteY6" fmla="*/ 68580 h 977265"/>
              <a:gd name="connsiteX7" fmla="*/ 377190 w 5445759"/>
              <a:gd name="connsiteY7" fmla="*/ 0 h 977265"/>
              <a:gd name="connsiteX0" fmla="*/ 377190 w 5445759"/>
              <a:gd name="connsiteY0" fmla="*/ 0 h 977265"/>
              <a:gd name="connsiteX1" fmla="*/ 5445759 w 5445759"/>
              <a:gd name="connsiteY1" fmla="*/ 0 h 977265"/>
              <a:gd name="connsiteX2" fmla="*/ 5445759 w 5445759"/>
              <a:gd name="connsiteY2" fmla="*/ 975360 h 977265"/>
              <a:gd name="connsiteX3" fmla="*/ 194310 w 5445759"/>
              <a:gd name="connsiteY3" fmla="*/ 977265 h 977265"/>
              <a:gd name="connsiteX4" fmla="*/ 0 w 5445759"/>
              <a:gd name="connsiteY4" fmla="*/ 729615 h 977265"/>
              <a:gd name="connsiteX5" fmla="*/ 11430 w 5445759"/>
              <a:gd name="connsiteY5" fmla="*/ 520065 h 977265"/>
              <a:gd name="connsiteX6" fmla="*/ 377190 w 5445759"/>
              <a:gd name="connsiteY6" fmla="*/ 68580 h 977265"/>
              <a:gd name="connsiteX7" fmla="*/ 377190 w 5445759"/>
              <a:gd name="connsiteY7" fmla="*/ 0 h 977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5759" h="977265">
                <a:moveTo>
                  <a:pt x="377190" y="0"/>
                </a:moveTo>
                <a:lnTo>
                  <a:pt x="5445759" y="0"/>
                </a:lnTo>
                <a:lnTo>
                  <a:pt x="5445759" y="975360"/>
                </a:lnTo>
                <a:lnTo>
                  <a:pt x="194310" y="977265"/>
                </a:lnTo>
                <a:cubicBezTo>
                  <a:pt x="181081" y="798830"/>
                  <a:pt x="57150" y="748347"/>
                  <a:pt x="0" y="729615"/>
                </a:cubicBezTo>
                <a:cubicBezTo>
                  <a:pt x="30480" y="636588"/>
                  <a:pt x="20003" y="584200"/>
                  <a:pt x="11430" y="520065"/>
                </a:cubicBezTo>
                <a:cubicBezTo>
                  <a:pt x="314960" y="452755"/>
                  <a:pt x="367983" y="196850"/>
                  <a:pt x="377190" y="68580"/>
                </a:cubicBezTo>
                <a:lnTo>
                  <a:pt x="377190" y="0"/>
                </a:lnTo>
                <a:close/>
              </a:path>
            </a:pathLst>
          </a:custGeom>
          <a:solidFill>
            <a:schemeClr val="bg1">
              <a:lumMod val="95000"/>
              <a:alpha val="13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4F955-2907-44B3-9CE1-9DB988DB7523}"/>
              </a:ext>
            </a:extLst>
          </p:cNvPr>
          <p:cNvGrpSpPr/>
          <p:nvPr userDrawn="1"/>
        </p:nvGrpSpPr>
        <p:grpSpPr>
          <a:xfrm>
            <a:off x="161608" y="97469"/>
            <a:ext cx="1095375" cy="1633539"/>
            <a:chOff x="4681537" y="328611"/>
            <a:chExt cx="1095375" cy="163353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7FED37-26A1-4129-8167-DF55026DF17E}"/>
                </a:ext>
              </a:extLst>
            </p:cNvPr>
            <p:cNvSpPr/>
            <p:nvPr userDrawn="1"/>
          </p:nvSpPr>
          <p:spPr>
            <a:xfrm>
              <a:off x="4852987" y="328611"/>
              <a:ext cx="923925" cy="923925"/>
            </a:xfrm>
            <a:prstGeom prst="ellipse">
              <a:avLst/>
            </a:prstGeom>
            <a:noFill/>
            <a:ln w="15875">
              <a:solidFill>
                <a:srgbClr val="D22730"/>
              </a:solidFill>
            </a:ln>
            <a:effectLst>
              <a:glow rad="101600">
                <a:srgbClr val="D22730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6A8D36-1200-44BE-956B-38AD9540EF35}"/>
                </a:ext>
              </a:extLst>
            </p:cNvPr>
            <p:cNvSpPr/>
            <p:nvPr userDrawn="1"/>
          </p:nvSpPr>
          <p:spPr>
            <a:xfrm>
              <a:off x="4681537" y="957261"/>
              <a:ext cx="742951" cy="742951"/>
            </a:xfrm>
            <a:prstGeom prst="ellipse">
              <a:avLst/>
            </a:prstGeom>
            <a:noFill/>
            <a:ln w="15875">
              <a:solidFill>
                <a:srgbClr val="E0E722"/>
              </a:solidFill>
            </a:ln>
            <a:effectLst>
              <a:glow rad="101600">
                <a:srgbClr val="E0E722">
                  <a:alpha val="24706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672D3A-79A1-46FB-85EF-A9BAD7157E58}"/>
                </a:ext>
              </a:extLst>
            </p:cNvPr>
            <p:cNvSpPr/>
            <p:nvPr userDrawn="1"/>
          </p:nvSpPr>
          <p:spPr>
            <a:xfrm>
              <a:off x="5076824" y="1438274"/>
              <a:ext cx="523876" cy="523876"/>
            </a:xfrm>
            <a:prstGeom prst="ellipse">
              <a:avLst/>
            </a:prstGeom>
            <a:noFill/>
            <a:ln w="15875">
              <a:solidFill>
                <a:srgbClr val="44D62C"/>
              </a:solidFill>
            </a:ln>
            <a:effectLst>
              <a:glow rad="101600">
                <a:srgbClr val="44D62C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F12EC0-8C69-47E8-A7AF-CBCDC731D007}"/>
              </a:ext>
            </a:extLst>
          </p:cNvPr>
          <p:cNvSpPr txBox="1"/>
          <p:nvPr userDrawn="1"/>
        </p:nvSpPr>
        <p:spPr>
          <a:xfrm>
            <a:off x="2847372" y="3078866"/>
            <a:ext cx="7245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Lorem Ipsum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popularised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the 1960s with the release of </a:t>
            </a:r>
            <a:r>
              <a:rPr lang="en-US" sz="20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Letraset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sheets containing Lorem Ipsum passages, and more recently with desktop publishing software like Aldus PageMaker including versions of Lorem Ipsum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B787E-A7B3-40A4-A5CF-13A1EDC2E153}"/>
              </a:ext>
            </a:extLst>
          </p:cNvPr>
          <p:cNvSpPr/>
          <p:nvPr userDrawn="1"/>
        </p:nvSpPr>
        <p:spPr>
          <a:xfrm>
            <a:off x="1407795" y="591591"/>
            <a:ext cx="36038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400" b="0" i="0" kern="1200" dirty="0">
                <a:solidFill>
                  <a:schemeClr val="bg1"/>
                </a:solidFill>
                <a:effectLst/>
                <a:latin typeface="ADYS" panose="00000500000000000000" pitchFamily="2" charset="-52"/>
                <a:ea typeface="+mn-ea"/>
                <a:cs typeface="+mn-cs"/>
              </a:rPr>
              <a:t>Заглавие хехе</a:t>
            </a:r>
            <a:endParaRPr lang="bg-BG" sz="4400" b="0" dirty="0">
              <a:latin typeface="ADYS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49604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AEAA47-DA5E-46BA-8587-40ABFA303B5D}"/>
              </a:ext>
            </a:extLst>
          </p:cNvPr>
          <p:cNvCxnSpPr>
            <a:cxnSpLocks/>
          </p:cNvCxnSpPr>
          <p:nvPr userDrawn="1"/>
        </p:nvCxnSpPr>
        <p:spPr>
          <a:xfrm>
            <a:off x="0" y="4936351"/>
            <a:ext cx="4212099" cy="1921649"/>
          </a:xfrm>
          <a:prstGeom prst="line">
            <a:avLst/>
          </a:prstGeom>
          <a:ln w="12700">
            <a:solidFill>
              <a:srgbClr val="D22730"/>
            </a:solidFill>
          </a:ln>
          <a:effectLst>
            <a:glow rad="127000">
              <a:srgbClr val="D2273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34AF9-5FE7-47DA-A833-9A40933EA153}"/>
              </a:ext>
            </a:extLst>
          </p:cNvPr>
          <p:cNvCxnSpPr>
            <a:cxnSpLocks/>
          </p:cNvCxnSpPr>
          <p:nvPr userDrawn="1"/>
        </p:nvCxnSpPr>
        <p:spPr>
          <a:xfrm>
            <a:off x="0" y="5331820"/>
            <a:ext cx="3287210" cy="1526180"/>
          </a:xfrm>
          <a:prstGeom prst="line">
            <a:avLst/>
          </a:prstGeom>
          <a:ln w="12700">
            <a:solidFill>
              <a:srgbClr val="E0E722"/>
            </a:solidFill>
          </a:ln>
          <a:effectLst>
            <a:glow rad="127000">
              <a:srgbClr val="E0E722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CCD0A5-1AE4-4096-AB3E-A8D290187E90}"/>
              </a:ext>
            </a:extLst>
          </p:cNvPr>
          <p:cNvCxnSpPr>
            <a:cxnSpLocks/>
          </p:cNvCxnSpPr>
          <p:nvPr userDrawn="1"/>
        </p:nvCxnSpPr>
        <p:spPr>
          <a:xfrm>
            <a:off x="0" y="5812833"/>
            <a:ext cx="2280213" cy="1045167"/>
          </a:xfrm>
          <a:prstGeom prst="line">
            <a:avLst/>
          </a:prstGeom>
          <a:ln w="12700">
            <a:solidFill>
              <a:srgbClr val="44D62C"/>
            </a:solidFill>
          </a:ln>
          <a:effectLst>
            <a:glow rad="127000">
              <a:srgbClr val="44D62C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2888410" y="3918667"/>
            <a:ext cx="2057881" cy="312515"/>
          </a:xfrm>
          <a:prstGeom prst="rect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6055209" y="4107028"/>
            <a:ext cx="3266852" cy="312515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3999053"/>
            <a:ext cx="6160627" cy="312515"/>
          </a:xfrm>
          <a:prstGeom prst="rect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669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AEAA47-DA5E-46BA-8587-40ABFA303B5D}"/>
              </a:ext>
            </a:extLst>
          </p:cNvPr>
          <p:cNvCxnSpPr>
            <a:cxnSpLocks/>
          </p:cNvCxnSpPr>
          <p:nvPr userDrawn="1"/>
        </p:nvCxnSpPr>
        <p:spPr>
          <a:xfrm>
            <a:off x="0" y="4936351"/>
            <a:ext cx="2801073" cy="1921649"/>
          </a:xfrm>
          <a:prstGeom prst="line">
            <a:avLst/>
          </a:prstGeom>
          <a:ln w="12700">
            <a:solidFill>
              <a:srgbClr val="D22730"/>
            </a:solidFill>
          </a:ln>
          <a:effectLst>
            <a:glow rad="127000">
              <a:srgbClr val="D2273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34AF9-5FE7-47DA-A833-9A40933EA153}"/>
              </a:ext>
            </a:extLst>
          </p:cNvPr>
          <p:cNvCxnSpPr>
            <a:cxnSpLocks/>
          </p:cNvCxnSpPr>
          <p:nvPr userDrawn="1"/>
        </p:nvCxnSpPr>
        <p:spPr>
          <a:xfrm>
            <a:off x="0" y="5331820"/>
            <a:ext cx="4791919" cy="1526180"/>
          </a:xfrm>
          <a:prstGeom prst="line">
            <a:avLst/>
          </a:prstGeom>
          <a:ln w="12700">
            <a:solidFill>
              <a:srgbClr val="E0E722"/>
            </a:solidFill>
          </a:ln>
          <a:effectLst>
            <a:glow rad="127000">
              <a:srgbClr val="E0E722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CCD0A5-1AE4-4096-AB3E-A8D290187E90}"/>
              </a:ext>
            </a:extLst>
          </p:cNvPr>
          <p:cNvCxnSpPr>
            <a:cxnSpLocks/>
          </p:cNvCxnSpPr>
          <p:nvPr userDrawn="1"/>
        </p:nvCxnSpPr>
        <p:spPr>
          <a:xfrm>
            <a:off x="0" y="5812833"/>
            <a:ext cx="7187878" cy="1045167"/>
          </a:xfrm>
          <a:prstGeom prst="line">
            <a:avLst/>
          </a:prstGeom>
          <a:ln w="12700">
            <a:solidFill>
              <a:srgbClr val="44D62C"/>
            </a:solidFill>
          </a:ln>
          <a:effectLst>
            <a:glow rad="127000">
              <a:srgbClr val="44D62C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200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AEAA47-DA5E-46BA-8587-40ABFA303B5D}"/>
              </a:ext>
            </a:extLst>
          </p:cNvPr>
          <p:cNvCxnSpPr>
            <a:cxnSpLocks/>
          </p:cNvCxnSpPr>
          <p:nvPr userDrawn="1"/>
        </p:nvCxnSpPr>
        <p:spPr>
          <a:xfrm>
            <a:off x="0" y="0"/>
            <a:ext cx="0" cy="2361235"/>
          </a:xfrm>
          <a:prstGeom prst="line">
            <a:avLst/>
          </a:prstGeom>
          <a:ln w="12700">
            <a:solidFill>
              <a:srgbClr val="D22730"/>
            </a:solidFill>
          </a:ln>
          <a:effectLst>
            <a:glow rad="190500">
              <a:srgbClr val="D2273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34AF9-5FE7-47DA-A833-9A40933EA153}"/>
              </a:ext>
            </a:extLst>
          </p:cNvPr>
          <p:cNvCxnSpPr>
            <a:cxnSpLocks/>
          </p:cNvCxnSpPr>
          <p:nvPr userDrawn="1"/>
        </p:nvCxnSpPr>
        <p:spPr>
          <a:xfrm>
            <a:off x="0" y="2361235"/>
            <a:ext cx="0" cy="2118168"/>
          </a:xfrm>
          <a:prstGeom prst="line">
            <a:avLst/>
          </a:prstGeom>
          <a:ln w="12700">
            <a:solidFill>
              <a:srgbClr val="E0E722"/>
            </a:solidFill>
          </a:ln>
          <a:effectLst>
            <a:glow rad="190500">
              <a:srgbClr val="E0E722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CCD0A5-1AE4-4096-AB3E-A8D290187E90}"/>
              </a:ext>
            </a:extLst>
          </p:cNvPr>
          <p:cNvCxnSpPr>
            <a:cxnSpLocks/>
          </p:cNvCxnSpPr>
          <p:nvPr userDrawn="1"/>
        </p:nvCxnSpPr>
        <p:spPr>
          <a:xfrm>
            <a:off x="0" y="4479403"/>
            <a:ext cx="0" cy="2378597"/>
          </a:xfrm>
          <a:prstGeom prst="line">
            <a:avLst/>
          </a:prstGeom>
          <a:ln w="12700">
            <a:solidFill>
              <a:srgbClr val="44D62C"/>
            </a:solidFill>
          </a:ln>
          <a:effectLst>
            <a:glow rad="190500">
              <a:srgbClr val="44D62C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1145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AEAA47-DA5E-46BA-8587-40ABFA303B5D}"/>
              </a:ext>
            </a:extLst>
          </p:cNvPr>
          <p:cNvCxnSpPr>
            <a:cxnSpLocks/>
          </p:cNvCxnSpPr>
          <p:nvPr userDrawn="1"/>
        </p:nvCxnSpPr>
        <p:spPr>
          <a:xfrm>
            <a:off x="173621" y="1076446"/>
            <a:ext cx="393539" cy="0"/>
          </a:xfrm>
          <a:prstGeom prst="line">
            <a:avLst/>
          </a:prstGeom>
          <a:ln w="12700">
            <a:solidFill>
              <a:srgbClr val="D22730"/>
            </a:solidFill>
          </a:ln>
          <a:effectLst>
            <a:glow rad="127000">
              <a:srgbClr val="D2273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34AF9-5FE7-47DA-A833-9A40933EA15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79408"/>
            <a:ext cx="2268637" cy="0"/>
          </a:xfrm>
          <a:prstGeom prst="line">
            <a:avLst/>
          </a:prstGeom>
          <a:ln w="12700">
            <a:solidFill>
              <a:srgbClr val="E0E722"/>
            </a:solidFill>
          </a:ln>
          <a:effectLst>
            <a:glow rad="127000">
              <a:srgbClr val="E0E722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CCD0A5-1AE4-4096-AB3E-A8D290187E90}"/>
              </a:ext>
            </a:extLst>
          </p:cNvPr>
          <p:cNvCxnSpPr>
            <a:cxnSpLocks/>
          </p:cNvCxnSpPr>
          <p:nvPr userDrawn="1"/>
        </p:nvCxnSpPr>
        <p:spPr>
          <a:xfrm>
            <a:off x="289367" y="0"/>
            <a:ext cx="0" cy="1203767"/>
          </a:xfrm>
          <a:prstGeom prst="line">
            <a:avLst/>
          </a:prstGeom>
          <a:ln w="12700">
            <a:solidFill>
              <a:srgbClr val="44D62C"/>
            </a:solidFill>
          </a:ln>
          <a:effectLst>
            <a:glow rad="127000">
              <a:srgbClr val="44D62C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386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56A5C-34C5-4702-81D5-ED739178973A}"/>
              </a:ext>
            </a:extLst>
          </p:cNvPr>
          <p:cNvSpPr/>
          <p:nvPr userDrawn="1"/>
        </p:nvSpPr>
        <p:spPr>
          <a:xfrm>
            <a:off x="883920" y="487680"/>
            <a:ext cx="5412106" cy="977265"/>
          </a:xfrm>
          <a:custGeom>
            <a:avLst/>
            <a:gdLst>
              <a:gd name="connsiteX0" fmla="*/ 0 w 5057139"/>
              <a:gd name="connsiteY0" fmla="*/ 0 h 975360"/>
              <a:gd name="connsiteX1" fmla="*/ 5057139 w 5057139"/>
              <a:gd name="connsiteY1" fmla="*/ 0 h 975360"/>
              <a:gd name="connsiteX2" fmla="*/ 5057139 w 5057139"/>
              <a:gd name="connsiteY2" fmla="*/ 975360 h 975360"/>
              <a:gd name="connsiteX3" fmla="*/ 0 w 5057139"/>
              <a:gd name="connsiteY3" fmla="*/ 975360 h 975360"/>
              <a:gd name="connsiteX4" fmla="*/ 0 w 5057139"/>
              <a:gd name="connsiteY4" fmla="*/ 0 h 975360"/>
              <a:gd name="connsiteX0" fmla="*/ 0 w 5057139"/>
              <a:gd name="connsiteY0" fmla="*/ 0 h 975360"/>
              <a:gd name="connsiteX1" fmla="*/ 5057139 w 5057139"/>
              <a:gd name="connsiteY1" fmla="*/ 0 h 975360"/>
              <a:gd name="connsiteX2" fmla="*/ 5057139 w 5057139"/>
              <a:gd name="connsiteY2" fmla="*/ 975360 h 975360"/>
              <a:gd name="connsiteX3" fmla="*/ 0 w 5057139"/>
              <a:gd name="connsiteY3" fmla="*/ 975360 h 975360"/>
              <a:gd name="connsiteX4" fmla="*/ 0 w 5057139"/>
              <a:gd name="connsiteY4" fmla="*/ 70485 h 975360"/>
              <a:gd name="connsiteX5" fmla="*/ 0 w 5057139"/>
              <a:gd name="connsiteY5" fmla="*/ 0 h 975360"/>
              <a:gd name="connsiteX0" fmla="*/ 3810 w 5060949"/>
              <a:gd name="connsiteY0" fmla="*/ 0 h 975360"/>
              <a:gd name="connsiteX1" fmla="*/ 5060949 w 5060949"/>
              <a:gd name="connsiteY1" fmla="*/ 0 h 975360"/>
              <a:gd name="connsiteX2" fmla="*/ 5060949 w 5060949"/>
              <a:gd name="connsiteY2" fmla="*/ 975360 h 975360"/>
              <a:gd name="connsiteX3" fmla="*/ 3810 w 5060949"/>
              <a:gd name="connsiteY3" fmla="*/ 975360 h 975360"/>
              <a:gd name="connsiteX4" fmla="*/ 0 w 5060949"/>
              <a:gd name="connsiteY4" fmla="*/ 60960 h 975360"/>
              <a:gd name="connsiteX5" fmla="*/ 3810 w 506094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7620 w 5068569"/>
              <a:gd name="connsiteY4" fmla="*/ 60960 h 975360"/>
              <a:gd name="connsiteX5" fmla="*/ 0 w 506856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3810 w 5068569"/>
              <a:gd name="connsiteY4" fmla="*/ 68580 h 975360"/>
              <a:gd name="connsiteX5" fmla="*/ 0 w 5068569"/>
              <a:gd name="connsiteY5" fmla="*/ 0 h 975360"/>
              <a:gd name="connsiteX0" fmla="*/ 0 w 5068569"/>
              <a:gd name="connsiteY0" fmla="*/ 0 h 975360"/>
              <a:gd name="connsiteX1" fmla="*/ 5068569 w 5068569"/>
              <a:gd name="connsiteY1" fmla="*/ 0 h 975360"/>
              <a:gd name="connsiteX2" fmla="*/ 5068569 w 5068569"/>
              <a:gd name="connsiteY2" fmla="*/ 975360 h 975360"/>
              <a:gd name="connsiteX3" fmla="*/ 11430 w 5068569"/>
              <a:gd name="connsiteY3" fmla="*/ 975360 h 975360"/>
              <a:gd name="connsiteX4" fmla="*/ 3810 w 5068569"/>
              <a:gd name="connsiteY4" fmla="*/ 68580 h 975360"/>
              <a:gd name="connsiteX5" fmla="*/ 0 w 5068569"/>
              <a:gd name="connsiteY5" fmla="*/ 0 h 975360"/>
              <a:gd name="connsiteX0" fmla="*/ 366078 w 5434647"/>
              <a:gd name="connsiteY0" fmla="*/ 0 h 975360"/>
              <a:gd name="connsiteX1" fmla="*/ 5434647 w 5434647"/>
              <a:gd name="connsiteY1" fmla="*/ 0 h 975360"/>
              <a:gd name="connsiteX2" fmla="*/ 5434647 w 5434647"/>
              <a:gd name="connsiteY2" fmla="*/ 975360 h 975360"/>
              <a:gd name="connsiteX3" fmla="*/ 377508 w 5434647"/>
              <a:gd name="connsiteY3" fmla="*/ 975360 h 975360"/>
              <a:gd name="connsiteX4" fmla="*/ 367983 w 5434647"/>
              <a:gd name="connsiteY4" fmla="*/ 449580 h 975360"/>
              <a:gd name="connsiteX5" fmla="*/ 369888 w 5434647"/>
              <a:gd name="connsiteY5" fmla="*/ 68580 h 975360"/>
              <a:gd name="connsiteX6" fmla="*/ 366078 w 5434647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806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94250 w 5562819"/>
              <a:gd name="connsiteY0" fmla="*/ 0 h 975360"/>
              <a:gd name="connsiteX1" fmla="*/ 5562819 w 5562819"/>
              <a:gd name="connsiteY1" fmla="*/ 0 h 975360"/>
              <a:gd name="connsiteX2" fmla="*/ 5562819 w 5562819"/>
              <a:gd name="connsiteY2" fmla="*/ 975360 h 975360"/>
              <a:gd name="connsiteX3" fmla="*/ 505680 w 5562819"/>
              <a:gd name="connsiteY3" fmla="*/ 975360 h 975360"/>
              <a:gd name="connsiteX4" fmla="*/ 128490 w 5562819"/>
              <a:gd name="connsiteY4" fmla="*/ 520065 h 975360"/>
              <a:gd name="connsiteX5" fmla="*/ 494250 w 5562819"/>
              <a:gd name="connsiteY5" fmla="*/ 68580 h 975360"/>
              <a:gd name="connsiteX6" fmla="*/ 494250 w 5562819"/>
              <a:gd name="connsiteY6" fmla="*/ 0 h 975360"/>
              <a:gd name="connsiteX0" fmla="*/ 487536 w 5556105"/>
              <a:gd name="connsiteY0" fmla="*/ 0 h 975360"/>
              <a:gd name="connsiteX1" fmla="*/ 5556105 w 5556105"/>
              <a:gd name="connsiteY1" fmla="*/ 0 h 975360"/>
              <a:gd name="connsiteX2" fmla="*/ 5556105 w 5556105"/>
              <a:gd name="connsiteY2" fmla="*/ 975360 h 975360"/>
              <a:gd name="connsiteX3" fmla="*/ 498966 w 5556105"/>
              <a:gd name="connsiteY3" fmla="*/ 975360 h 975360"/>
              <a:gd name="connsiteX4" fmla="*/ 121776 w 5556105"/>
              <a:gd name="connsiteY4" fmla="*/ 520065 h 975360"/>
              <a:gd name="connsiteX5" fmla="*/ 487536 w 5556105"/>
              <a:gd name="connsiteY5" fmla="*/ 68580 h 975360"/>
              <a:gd name="connsiteX6" fmla="*/ 487536 w 5556105"/>
              <a:gd name="connsiteY6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6166 w 5574735"/>
              <a:gd name="connsiteY0" fmla="*/ 0 h 975360"/>
              <a:gd name="connsiteX1" fmla="*/ 5574735 w 5574735"/>
              <a:gd name="connsiteY1" fmla="*/ 0 h 975360"/>
              <a:gd name="connsiteX2" fmla="*/ 5574735 w 5574735"/>
              <a:gd name="connsiteY2" fmla="*/ 975360 h 975360"/>
              <a:gd name="connsiteX3" fmla="*/ 517596 w 5574735"/>
              <a:gd name="connsiteY3" fmla="*/ 975360 h 975360"/>
              <a:gd name="connsiteX4" fmla="*/ 132786 w 5574735"/>
              <a:gd name="connsiteY4" fmla="*/ 729615 h 975360"/>
              <a:gd name="connsiteX5" fmla="*/ 140406 w 5574735"/>
              <a:gd name="connsiteY5" fmla="*/ 520065 h 975360"/>
              <a:gd name="connsiteX6" fmla="*/ 506166 w 5574735"/>
              <a:gd name="connsiteY6" fmla="*/ 68580 h 975360"/>
              <a:gd name="connsiteX7" fmla="*/ 506166 w 5574735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507767 w 5576336"/>
              <a:gd name="connsiteY0" fmla="*/ 0 h 975360"/>
              <a:gd name="connsiteX1" fmla="*/ 5576336 w 5576336"/>
              <a:gd name="connsiteY1" fmla="*/ 0 h 975360"/>
              <a:gd name="connsiteX2" fmla="*/ 5576336 w 5576336"/>
              <a:gd name="connsiteY2" fmla="*/ 975360 h 975360"/>
              <a:gd name="connsiteX3" fmla="*/ 519197 w 5576336"/>
              <a:gd name="connsiteY3" fmla="*/ 975360 h 975360"/>
              <a:gd name="connsiteX4" fmla="*/ 130577 w 5576336"/>
              <a:gd name="connsiteY4" fmla="*/ 729615 h 975360"/>
              <a:gd name="connsiteX5" fmla="*/ 142007 w 5576336"/>
              <a:gd name="connsiteY5" fmla="*/ 520065 h 975360"/>
              <a:gd name="connsiteX6" fmla="*/ 507767 w 5576336"/>
              <a:gd name="connsiteY6" fmla="*/ 68580 h 975360"/>
              <a:gd name="connsiteX7" fmla="*/ 507767 w 5576336"/>
              <a:gd name="connsiteY7" fmla="*/ 0 h 975360"/>
              <a:gd name="connsiteX0" fmla="*/ 631250 w 5699819"/>
              <a:gd name="connsiteY0" fmla="*/ 0 h 977265"/>
              <a:gd name="connsiteX1" fmla="*/ 5699819 w 5699819"/>
              <a:gd name="connsiteY1" fmla="*/ 0 h 977265"/>
              <a:gd name="connsiteX2" fmla="*/ 5699819 w 5699819"/>
              <a:gd name="connsiteY2" fmla="*/ 975360 h 977265"/>
              <a:gd name="connsiteX3" fmla="*/ 448370 w 5699819"/>
              <a:gd name="connsiteY3" fmla="*/ 977265 h 977265"/>
              <a:gd name="connsiteX4" fmla="*/ 254060 w 5699819"/>
              <a:gd name="connsiteY4" fmla="*/ 729615 h 977265"/>
              <a:gd name="connsiteX5" fmla="*/ 265490 w 5699819"/>
              <a:gd name="connsiteY5" fmla="*/ 520065 h 977265"/>
              <a:gd name="connsiteX6" fmla="*/ 631250 w 5699819"/>
              <a:gd name="connsiteY6" fmla="*/ 68580 h 977265"/>
              <a:gd name="connsiteX7" fmla="*/ 631250 w 5699819"/>
              <a:gd name="connsiteY7" fmla="*/ 0 h 977265"/>
              <a:gd name="connsiteX0" fmla="*/ 377190 w 5445759"/>
              <a:gd name="connsiteY0" fmla="*/ 0 h 977265"/>
              <a:gd name="connsiteX1" fmla="*/ 5445759 w 5445759"/>
              <a:gd name="connsiteY1" fmla="*/ 0 h 977265"/>
              <a:gd name="connsiteX2" fmla="*/ 5445759 w 5445759"/>
              <a:gd name="connsiteY2" fmla="*/ 975360 h 977265"/>
              <a:gd name="connsiteX3" fmla="*/ 194310 w 5445759"/>
              <a:gd name="connsiteY3" fmla="*/ 977265 h 977265"/>
              <a:gd name="connsiteX4" fmla="*/ 0 w 5445759"/>
              <a:gd name="connsiteY4" fmla="*/ 729615 h 977265"/>
              <a:gd name="connsiteX5" fmla="*/ 11430 w 5445759"/>
              <a:gd name="connsiteY5" fmla="*/ 520065 h 977265"/>
              <a:gd name="connsiteX6" fmla="*/ 377190 w 5445759"/>
              <a:gd name="connsiteY6" fmla="*/ 68580 h 977265"/>
              <a:gd name="connsiteX7" fmla="*/ 377190 w 5445759"/>
              <a:gd name="connsiteY7" fmla="*/ 0 h 977265"/>
              <a:gd name="connsiteX0" fmla="*/ 377190 w 5445759"/>
              <a:gd name="connsiteY0" fmla="*/ 0 h 977265"/>
              <a:gd name="connsiteX1" fmla="*/ 5445759 w 5445759"/>
              <a:gd name="connsiteY1" fmla="*/ 0 h 977265"/>
              <a:gd name="connsiteX2" fmla="*/ 5445759 w 5445759"/>
              <a:gd name="connsiteY2" fmla="*/ 975360 h 977265"/>
              <a:gd name="connsiteX3" fmla="*/ 194310 w 5445759"/>
              <a:gd name="connsiteY3" fmla="*/ 977265 h 977265"/>
              <a:gd name="connsiteX4" fmla="*/ 0 w 5445759"/>
              <a:gd name="connsiteY4" fmla="*/ 729615 h 977265"/>
              <a:gd name="connsiteX5" fmla="*/ 11430 w 5445759"/>
              <a:gd name="connsiteY5" fmla="*/ 520065 h 977265"/>
              <a:gd name="connsiteX6" fmla="*/ 377190 w 5445759"/>
              <a:gd name="connsiteY6" fmla="*/ 68580 h 977265"/>
              <a:gd name="connsiteX7" fmla="*/ 377190 w 5445759"/>
              <a:gd name="connsiteY7" fmla="*/ 0 h 977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45759" h="977265">
                <a:moveTo>
                  <a:pt x="377190" y="0"/>
                </a:moveTo>
                <a:lnTo>
                  <a:pt x="5445759" y="0"/>
                </a:lnTo>
                <a:lnTo>
                  <a:pt x="5445759" y="975360"/>
                </a:lnTo>
                <a:lnTo>
                  <a:pt x="194310" y="977265"/>
                </a:lnTo>
                <a:cubicBezTo>
                  <a:pt x="181081" y="798830"/>
                  <a:pt x="57150" y="748347"/>
                  <a:pt x="0" y="729615"/>
                </a:cubicBezTo>
                <a:cubicBezTo>
                  <a:pt x="30480" y="636588"/>
                  <a:pt x="20003" y="584200"/>
                  <a:pt x="11430" y="520065"/>
                </a:cubicBezTo>
                <a:cubicBezTo>
                  <a:pt x="314960" y="452755"/>
                  <a:pt x="367983" y="196850"/>
                  <a:pt x="377190" y="68580"/>
                </a:cubicBezTo>
                <a:lnTo>
                  <a:pt x="377190" y="0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  <a:effectLst>
            <a:glow rad="4445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84F955-2907-44B3-9CE1-9DB988DB7523}"/>
              </a:ext>
            </a:extLst>
          </p:cNvPr>
          <p:cNvGrpSpPr/>
          <p:nvPr userDrawn="1"/>
        </p:nvGrpSpPr>
        <p:grpSpPr>
          <a:xfrm>
            <a:off x="161608" y="97469"/>
            <a:ext cx="1095375" cy="1633539"/>
            <a:chOff x="4681537" y="328611"/>
            <a:chExt cx="1095375" cy="163353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7FED37-26A1-4129-8167-DF55026DF17E}"/>
                </a:ext>
              </a:extLst>
            </p:cNvPr>
            <p:cNvSpPr/>
            <p:nvPr userDrawn="1"/>
          </p:nvSpPr>
          <p:spPr>
            <a:xfrm>
              <a:off x="4852987" y="328611"/>
              <a:ext cx="923925" cy="923925"/>
            </a:xfrm>
            <a:prstGeom prst="ellipse">
              <a:avLst/>
            </a:prstGeom>
            <a:noFill/>
            <a:ln w="15875">
              <a:solidFill>
                <a:srgbClr val="D22730"/>
              </a:solidFill>
            </a:ln>
            <a:effectLst>
              <a:glow rad="101600">
                <a:srgbClr val="D22730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6A8D36-1200-44BE-956B-38AD9540EF35}"/>
                </a:ext>
              </a:extLst>
            </p:cNvPr>
            <p:cNvSpPr/>
            <p:nvPr userDrawn="1"/>
          </p:nvSpPr>
          <p:spPr>
            <a:xfrm>
              <a:off x="4681537" y="957261"/>
              <a:ext cx="742951" cy="742951"/>
            </a:xfrm>
            <a:prstGeom prst="ellipse">
              <a:avLst/>
            </a:prstGeom>
            <a:noFill/>
            <a:ln w="15875">
              <a:solidFill>
                <a:srgbClr val="E0E722"/>
              </a:solidFill>
            </a:ln>
            <a:effectLst>
              <a:glow rad="101600">
                <a:srgbClr val="E0E722">
                  <a:alpha val="24706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672D3A-79A1-46FB-85EF-A9BAD7157E58}"/>
                </a:ext>
              </a:extLst>
            </p:cNvPr>
            <p:cNvSpPr/>
            <p:nvPr userDrawn="1"/>
          </p:nvSpPr>
          <p:spPr>
            <a:xfrm>
              <a:off x="5076824" y="1438274"/>
              <a:ext cx="523876" cy="523876"/>
            </a:xfrm>
            <a:prstGeom prst="ellipse">
              <a:avLst/>
            </a:prstGeom>
            <a:noFill/>
            <a:ln w="15875">
              <a:solidFill>
                <a:srgbClr val="44D62C"/>
              </a:solidFill>
            </a:ln>
            <a:effectLst>
              <a:glow rad="101600">
                <a:srgbClr val="44D62C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620795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ord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flipH="1">
            <a:off x="-1009893" y="138896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D22730"/>
          </a:solidFill>
          <a:ln>
            <a:noFill/>
          </a:ln>
          <a:effectLst>
            <a:glow rad="114300">
              <a:srgbClr val="D2273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H="1">
            <a:off x="-998319" y="2419108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E0E722"/>
          </a:solidFill>
          <a:ln>
            <a:noFill/>
          </a:ln>
          <a:effectLst>
            <a:glow rad="114300">
              <a:srgbClr val="E0E72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Chord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flipH="1">
            <a:off x="-1005980" y="4699321"/>
            <a:ext cx="2039019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44D62C"/>
          </a:solidFill>
          <a:ln>
            <a:noFill/>
          </a:ln>
          <a:effectLst>
            <a:glow rad="114300">
              <a:srgbClr val="44D62C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3648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ord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flipH="1">
            <a:off x="-1009893" y="138896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D2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H="1">
            <a:off x="-998319" y="2419108"/>
            <a:ext cx="2019783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E0E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Chord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flipH="1">
            <a:off x="-1005980" y="4699321"/>
            <a:ext cx="2039019" cy="2019783"/>
          </a:xfrm>
          <a:prstGeom prst="chord">
            <a:avLst>
              <a:gd name="adj1" fmla="val 5367358"/>
              <a:gd name="adj2" fmla="val 16231831"/>
            </a:avLst>
          </a:prstGeom>
          <a:solidFill>
            <a:srgbClr val="44D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9753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006B-5D8F-4526-93C1-91FC99E6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9E73C-095F-43CA-BB90-58D408A2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C4831-ED64-4908-957F-4DEB0A12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5976A-D67C-4F2D-87AC-EA033A7C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616E-6D89-41E9-962B-4B8FD252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023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475C-0C56-4C39-AD98-74E2C5D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BFBAA-F412-482F-AC0D-637D41A4B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72DC9-667A-4EFF-92FF-F9FF56F5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1F5FF-F7B4-46B9-8F99-2C23DE5A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3A49F-D468-4EE4-9718-430BEFB4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AED36-A8DB-4ACF-B1D3-2A8F677D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4725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2406-3573-4F8E-B424-EA9DD21D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CCC0-F028-477D-9DDC-7CEBA66CA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2169A-5F3B-4E15-9E7B-D04051C07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E7FCB-71D7-4006-8A8C-AA0653A06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46996-0A25-4C86-B938-9E2F6F0FF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535C1-C628-47F1-B162-335E633B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C48CAC-34D0-4CD3-B85B-E8CB88F5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4EADE-F65A-463C-8292-44469A1F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9160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E1F2-6AF0-495F-8D0B-14E29B6A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74CB0-1D1A-43AF-A7A8-C931D680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655ED-692F-4D2A-8FF0-307DA520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DF245-E7D6-41AE-9E45-E974B224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92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2888410" y="4863547"/>
            <a:ext cx="2057881" cy="312515"/>
          </a:xfrm>
          <a:prstGeom prst="rect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6055209" y="5051908"/>
            <a:ext cx="3266852" cy="312515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4943933"/>
            <a:ext cx="6160627" cy="312515"/>
          </a:xfrm>
          <a:prstGeom prst="rect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0034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D8893-B857-4631-8260-FF2CFCCD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76E41-9BD0-44A1-8BBF-38D8B4372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747BA-7E48-45D1-9764-F37FBEAF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6878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36DA-0181-4CF7-8858-50C397F2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D1D83-52CD-4431-9FD4-71629EB60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132C3-3DAC-4B0B-BE10-3983E7CE9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B309-19B9-458C-84BD-03144EBF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64D94-20D2-47F8-9A92-65194F14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8C43D-09ED-4A62-9DDD-2ED8D941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2632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0FA4-F1E6-463D-94A4-36DA7375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3608B-1105-44B0-BA6F-8C8856BAC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6D4A6-E0F0-41E9-A178-D3460B1A9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DE68-3CCA-475F-8347-D3D56434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4A594-D760-4B9B-BAF2-DA03535B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0F8F-EB68-4F41-84E0-2E0E0C3C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9944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E4BA-1820-4800-AF76-6AB9D19D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8E574-6629-4A0D-B7DF-4B2522209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BECE3-2D25-42B6-9003-974D18F8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4C4E4-3098-4D27-8074-9882C4A3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DE07D-66A9-47B0-A816-119C83A8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5773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AC7D4-8D43-45A4-B364-FFEB273E3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1A0CF-4B37-4779-A210-382EBFB6C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4AE5-1E73-4208-A5DE-73AF9CF4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C2DAF-F0FA-4B0E-8153-F7CBF7B2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A1F6-B6BF-4F70-AFD6-F096F5F1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952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2092123" y="5602147"/>
            <a:ext cx="7456991" cy="1255853"/>
          </a:xfrm>
          <a:prstGeom prst="rtTriangle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>
            <a:off x="598988" y="5185458"/>
            <a:ext cx="6160627" cy="1672541"/>
          </a:xfrm>
          <a:prstGeom prst="rtTriangle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-9620" y="4838217"/>
            <a:ext cx="3482025" cy="2019783"/>
          </a:xfrm>
          <a:prstGeom prst="rtTriangle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511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rot="16200000">
            <a:off x="7991354" y="2668925"/>
            <a:ext cx="6858001" cy="1543291"/>
          </a:xfrm>
          <a:prstGeom prst="rtTriangle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>
            <a:off x="-9621" y="5416951"/>
            <a:ext cx="6160627" cy="1441047"/>
          </a:xfrm>
          <a:prstGeom prst="rtTriangle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flipH="1">
            <a:off x="-9621" y="1"/>
            <a:ext cx="2903292" cy="6858000"/>
          </a:xfrm>
          <a:prstGeom prst="parallelogram">
            <a:avLst>
              <a:gd name="adj" fmla="val 89030"/>
            </a:avLst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66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 flipH="1">
            <a:off x="10172217" y="0"/>
            <a:ext cx="2019783" cy="2019783"/>
          </a:xfrm>
          <a:prstGeom prst="diagStripe">
            <a:avLst>
              <a:gd name="adj" fmla="val 56877"/>
            </a:avLst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H="1">
            <a:off x="10172216" y="405113"/>
            <a:ext cx="2019783" cy="2019783"/>
          </a:xfrm>
          <a:prstGeom prst="diagStripe">
            <a:avLst>
              <a:gd name="adj" fmla="val 54728"/>
            </a:avLst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Diagonal Strip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 flipH="1">
            <a:off x="10152980" y="810226"/>
            <a:ext cx="2039019" cy="2019783"/>
          </a:xfrm>
          <a:prstGeom prst="diagStripe">
            <a:avLst>
              <a:gd name="adj" fmla="val 58023"/>
            </a:avLst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873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BD66D9-CF36-4FB2-83AC-01C45FDF441C}"/>
              </a:ext>
            </a:extLst>
          </p:cNvPr>
          <p:cNvGrpSpPr/>
          <p:nvPr userDrawn="1"/>
        </p:nvGrpSpPr>
        <p:grpSpPr>
          <a:xfrm flipV="1">
            <a:off x="10172217" y="4838217"/>
            <a:ext cx="2697223" cy="2019783"/>
            <a:chOff x="10172217" y="0"/>
            <a:chExt cx="2697223" cy="20197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91890-EF9E-4DDB-9985-F14757CD1349}"/>
                </a:ext>
              </a:extLst>
            </p:cNvPr>
            <p:cNvSpPr/>
            <p:nvPr userDrawn="1"/>
          </p:nvSpPr>
          <p:spPr>
            <a:xfrm flipH="1">
              <a:off x="10857051" y="0"/>
              <a:ext cx="1334947" cy="740780"/>
            </a:xfrm>
            <a:prstGeom prst="rect">
              <a:avLst/>
            </a:prstGeom>
            <a:solidFill>
              <a:srgbClr val="B5E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4F09AA30-16E8-4556-8904-C52A2AC60724}"/>
                </a:ext>
              </a:extLst>
            </p:cNvPr>
            <p:cNvSpPr/>
            <p:nvPr userDrawn="1"/>
          </p:nvSpPr>
          <p:spPr>
            <a:xfrm flipH="1">
              <a:off x="10172217" y="0"/>
              <a:ext cx="2019783" cy="2019783"/>
            </a:xfrm>
            <a:prstGeom prst="diagStripe">
              <a:avLst>
                <a:gd name="adj" fmla="val 56877"/>
              </a:avLst>
            </a:prstGeom>
            <a:solidFill>
              <a:srgbClr val="FF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98CA3764-0318-4B21-B524-3527DC1871D7}"/>
                </a:ext>
              </a:extLst>
            </p:cNvPr>
            <p:cNvSpPr/>
            <p:nvPr userDrawn="1"/>
          </p:nvSpPr>
          <p:spPr>
            <a:xfrm rot="13325314" flipH="1">
              <a:off x="11515170" y="260646"/>
              <a:ext cx="1354270" cy="1498490"/>
            </a:xfrm>
            <a:prstGeom prst="diagStripe">
              <a:avLst>
                <a:gd name="adj" fmla="val 54728"/>
              </a:avLst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9229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4832912" y="1076444"/>
            <a:ext cx="2526174" cy="266217"/>
          </a:xfrm>
          <a:prstGeom prst="trapezoid">
            <a:avLst>
              <a:gd name="adj" fmla="val 73387"/>
            </a:avLst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3952755"/>
            <a:ext cx="6160627" cy="358814"/>
          </a:xfrm>
          <a:prstGeom prst="trapezoid">
            <a:avLst>
              <a:gd name="adj" fmla="val 83065"/>
            </a:avLst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4349676" y="5978325"/>
            <a:ext cx="3492648" cy="358814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561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CA3764-0318-4B21-B524-3527DC1871D7}"/>
              </a:ext>
            </a:extLst>
          </p:cNvPr>
          <p:cNvSpPr/>
          <p:nvPr userDrawn="1"/>
        </p:nvSpPr>
        <p:spPr>
          <a:xfrm flipV="1">
            <a:off x="3015686" y="3952755"/>
            <a:ext cx="6160627" cy="358814"/>
          </a:xfrm>
          <a:prstGeom prst="rect">
            <a:avLst/>
          </a:prstGeom>
          <a:solidFill>
            <a:srgbClr val="FFF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09AA30-16E8-4556-8904-C52A2AC60724}"/>
              </a:ext>
            </a:extLst>
          </p:cNvPr>
          <p:cNvSpPr/>
          <p:nvPr userDrawn="1"/>
        </p:nvSpPr>
        <p:spPr>
          <a:xfrm>
            <a:off x="5335887" y="4140069"/>
            <a:ext cx="2057881" cy="312515"/>
          </a:xfrm>
          <a:prstGeom prst="rect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91890-EF9E-4DDB-9985-F14757CD1349}"/>
              </a:ext>
            </a:extLst>
          </p:cNvPr>
          <p:cNvSpPr/>
          <p:nvPr userDrawn="1"/>
        </p:nvSpPr>
        <p:spPr>
          <a:xfrm>
            <a:off x="6364828" y="4250029"/>
            <a:ext cx="3266852" cy="358814"/>
          </a:xfrm>
          <a:prstGeom prst="rect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822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9632E-1783-4958-BF35-5F656B93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9A7B3-46E1-4315-9C55-BA67EDD6D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45249-DCCB-4EFC-A6D0-DF75F111C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6A3A5-CD91-4F0A-8C63-36C363D6FBFA}" type="datetimeFigureOut">
              <a:rPr lang="bg-BG" smtClean="0"/>
              <a:t>3.4.2022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47DA-6DA1-461C-B158-8231364DA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B80BD-E190-4439-AA5C-F3E99181C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11D47-91A9-4894-8737-58404C0716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15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9" r:id="rId2"/>
    <p:sldLayoutId id="2147483682" r:id="rId3"/>
    <p:sldLayoutId id="2147483667" r:id="rId4"/>
    <p:sldLayoutId id="2147483668" r:id="rId5"/>
    <p:sldLayoutId id="2147483669" r:id="rId6"/>
    <p:sldLayoutId id="2147483670" r:id="rId7"/>
    <p:sldLayoutId id="2147483676" r:id="rId8"/>
    <p:sldLayoutId id="2147483677" r:id="rId9"/>
    <p:sldLayoutId id="2147483678" r:id="rId10"/>
    <p:sldLayoutId id="2147483680" r:id="rId11"/>
    <p:sldLayoutId id="2147483681" r:id="rId12"/>
    <p:sldLayoutId id="2147483665" r:id="rId13"/>
    <p:sldLayoutId id="2147483671" r:id="rId14"/>
    <p:sldLayoutId id="2147483649" r:id="rId15"/>
    <p:sldLayoutId id="2147483660" r:id="rId16"/>
    <p:sldLayoutId id="2147483661" r:id="rId17"/>
    <p:sldLayoutId id="2147483663" r:id="rId18"/>
    <p:sldLayoutId id="2147483672" r:id="rId19"/>
    <p:sldLayoutId id="2147483673" r:id="rId20"/>
    <p:sldLayoutId id="2147483674" r:id="rId21"/>
    <p:sldLayoutId id="2147483675" r:id="rId22"/>
    <p:sldLayoutId id="2147483662" r:id="rId23"/>
    <p:sldLayoutId id="2147483650" r:id="rId24"/>
    <p:sldLayoutId id="2147483666" r:id="rId25"/>
    <p:sldLayoutId id="2147483651" r:id="rId26"/>
    <p:sldLayoutId id="2147483652" r:id="rId27"/>
    <p:sldLayoutId id="2147483653" r:id="rId28"/>
    <p:sldLayoutId id="2147483654" r:id="rId29"/>
    <p:sldLayoutId id="2147483655" r:id="rId30"/>
    <p:sldLayoutId id="2147483656" r:id="rId31"/>
    <p:sldLayoutId id="2147483657" r:id="rId32"/>
    <p:sldLayoutId id="2147483658" r:id="rId33"/>
    <p:sldLayoutId id="2147483659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00B1F-83D2-4DB2-8508-42213B85F450}"/>
              </a:ext>
            </a:extLst>
          </p:cNvPr>
          <p:cNvSpPr txBox="1"/>
          <p:nvPr/>
        </p:nvSpPr>
        <p:spPr>
          <a:xfrm>
            <a:off x="1464468" y="2228671"/>
            <a:ext cx="9263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YS Bold" panose="00000800000000000000" pitchFamily="2" charset="-52"/>
              </a:rPr>
              <a:t>TrafficSupervision</a:t>
            </a:r>
            <a:endParaRPr lang="bg-BG" sz="7200" dirty="0">
              <a:solidFill>
                <a:schemeClr val="tx1">
                  <a:lumMod val="85000"/>
                  <a:lumOff val="15000"/>
                </a:schemeClr>
              </a:solidFill>
              <a:latin typeface="ADYS Bold" panose="000008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1C57A-7BA1-4BF4-A44B-E2C82E25245F}"/>
              </a:ext>
            </a:extLst>
          </p:cNvPr>
          <p:cNvSpPr txBox="1"/>
          <p:nvPr/>
        </p:nvSpPr>
        <p:spPr>
          <a:xfrm>
            <a:off x="2088502" y="4564043"/>
            <a:ext cx="80149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  <a:latin typeface="ADYS" panose="00000500000000000000" pitchFamily="2" charset="-52"/>
              </a:rPr>
              <a:t>Изготвили:</a:t>
            </a:r>
          </a:p>
          <a:p>
            <a:pPr algn="ctr"/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Деян Деянов Хаджи-Манич 10кл.</a:t>
            </a:r>
          </a:p>
          <a:p>
            <a:pPr algn="ctr"/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Анастасия Станиславова Людмилова 11кл.</a:t>
            </a:r>
          </a:p>
          <a:p>
            <a:pPr algn="ctr"/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МГ “Д-р Петър Берон“, гр. Варна</a:t>
            </a:r>
          </a:p>
          <a:p>
            <a:pPr algn="ctr"/>
            <a:endParaRPr lang="bg-BG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  <a:p>
            <a:pPr algn="ctr"/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  <a:latin typeface="ADYS" panose="00000500000000000000" pitchFamily="2" charset="-52"/>
              </a:rPr>
              <a:t>Ръководители:</a:t>
            </a:r>
          </a:p>
          <a:p>
            <a:pPr algn="ctr"/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Елеонора Павлова, Момчил Пейчев</a:t>
            </a:r>
          </a:p>
        </p:txBody>
      </p:sp>
    </p:spTree>
    <p:extLst>
      <p:ext uri="{BB962C8B-B14F-4D97-AF65-F5344CB8AC3E}">
        <p14:creationId xmlns:p14="http://schemas.microsoft.com/office/powerpoint/2010/main" val="20700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9F28F6-0D01-4CE3-9825-9AB48161FF02}"/>
              </a:ext>
            </a:extLst>
          </p:cNvPr>
          <p:cNvSpPr txBox="1"/>
          <p:nvPr/>
        </p:nvSpPr>
        <p:spPr>
          <a:xfrm>
            <a:off x="1045029" y="205055"/>
            <a:ext cx="10459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Сравнение на алгоритмите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7403A-466C-44E0-8EBC-91CCD2E43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60"/>
          <a:stretch/>
        </p:blipFill>
        <p:spPr>
          <a:xfrm>
            <a:off x="3052986" y="1528109"/>
            <a:ext cx="6086028" cy="38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9F28F6-0D01-4CE3-9825-9AB48161FF02}"/>
              </a:ext>
            </a:extLst>
          </p:cNvPr>
          <p:cNvSpPr txBox="1"/>
          <p:nvPr/>
        </p:nvSpPr>
        <p:spPr>
          <a:xfrm>
            <a:off x="1045029" y="205055"/>
            <a:ext cx="10459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Сравнение на алгоритмите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B7998-7501-43CE-A37C-84A1A875B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65"/>
          <a:stretch/>
        </p:blipFill>
        <p:spPr>
          <a:xfrm>
            <a:off x="3049922" y="1249676"/>
            <a:ext cx="6092155" cy="43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A45FAB-5FB7-416B-8039-59E809BA349B}"/>
              </a:ext>
            </a:extLst>
          </p:cNvPr>
          <p:cNvSpPr txBox="1"/>
          <p:nvPr/>
        </p:nvSpPr>
        <p:spPr>
          <a:xfrm>
            <a:off x="3377227" y="2767280"/>
            <a:ext cx="5437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Симулация</a:t>
            </a:r>
          </a:p>
        </p:txBody>
      </p:sp>
    </p:spTree>
    <p:extLst>
      <p:ext uri="{BB962C8B-B14F-4D97-AF65-F5344CB8AC3E}">
        <p14:creationId xmlns:p14="http://schemas.microsoft.com/office/powerpoint/2010/main" val="3016831698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1-21_00-14-45">
            <a:hlinkClick r:id="" action="ppaction://media"/>
            <a:extLst>
              <a:ext uri="{FF2B5EF4-FFF2-40B4-BE49-F238E27FC236}">
                <a16:creationId xmlns:a16="http://schemas.microsoft.com/office/drawing/2014/main" id="{BB03996D-0318-4B5A-A8B9-EE536DFD80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937" end="59741"/>
                </p14:media>
              </p:ext>
            </p:extLst>
          </p:nvPr>
        </p:nvPicPr>
        <p:blipFill rotWithShape="1">
          <a:blip r:embed="rId4"/>
          <a:srcRect l="11112" t="4862" r="1" b="6250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1-20_23-47-40">
            <a:hlinkClick r:id="" action="ppaction://media"/>
            <a:extLst>
              <a:ext uri="{FF2B5EF4-FFF2-40B4-BE49-F238E27FC236}">
                <a16:creationId xmlns:a16="http://schemas.microsoft.com/office/drawing/2014/main" id="{1F2B41B7-3C11-4D8F-A9A1-90C3FC6CCB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736" end="22139"/>
                </p14:media>
              </p:ext>
            </p:extLst>
          </p:nvPr>
        </p:nvPicPr>
        <p:blipFill rotWithShape="1">
          <a:blip r:embed="rId4"/>
          <a:srcRect l="10556" t="4629" b="59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0"/>
    </mc:Choice>
    <mc:Fallback xmlns="">
      <p:transition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1-21_00-14-45">
            <a:hlinkClick r:id="" action="ppaction://media"/>
            <a:extLst>
              <a:ext uri="{FF2B5EF4-FFF2-40B4-BE49-F238E27FC236}">
                <a16:creationId xmlns:a16="http://schemas.microsoft.com/office/drawing/2014/main" id="{EDECD2C5-2522-4135-9089-F08D3D0168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143" end="15184"/>
                </p14:media>
              </p:ext>
            </p:extLst>
          </p:nvPr>
        </p:nvPicPr>
        <p:blipFill rotWithShape="1">
          <a:blip r:embed="rId4"/>
          <a:srcRect l="11112" t="4862" r="1" b="6250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500"/>
    </mc:Choice>
    <mc:Fallback xmlns="">
      <p:transition advClick="0" advTm="1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1-20_23-47-40">
            <a:hlinkClick r:id="" action="ppaction://media"/>
            <a:extLst>
              <a:ext uri="{FF2B5EF4-FFF2-40B4-BE49-F238E27FC236}">
                <a16:creationId xmlns:a16="http://schemas.microsoft.com/office/drawing/2014/main" id="{9AFD83A1-8F98-4C03-82FA-7E77DFE1B5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002" end="14623"/>
                </p14:media>
              </p:ext>
            </p:extLst>
          </p:nvPr>
        </p:nvPicPr>
        <p:blipFill rotWithShape="1">
          <a:blip r:embed="rId4"/>
          <a:srcRect l="10556" t="4629" b="5926"/>
          <a:stretch>
            <a:fillRect/>
          </a:stretch>
        </p:blipFill>
        <p:spPr>
          <a:xfrm>
            <a:off x="-1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A45FAB-5FB7-416B-8039-59E809BA349B}"/>
              </a:ext>
            </a:extLst>
          </p:cNvPr>
          <p:cNvSpPr txBox="1"/>
          <p:nvPr/>
        </p:nvSpPr>
        <p:spPr>
          <a:xfrm>
            <a:off x="2145813" y="2767280"/>
            <a:ext cx="7900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Уеб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3101386646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822EF-CD3C-4B45-9E0F-77212883D358}"/>
              </a:ext>
            </a:extLst>
          </p:cNvPr>
          <p:cNvSpPr txBox="1"/>
          <p:nvPr/>
        </p:nvSpPr>
        <p:spPr>
          <a:xfrm>
            <a:off x="3027952" y="292969"/>
            <a:ext cx="61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Бъдещо развитие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074E2-95C1-4C40-BE46-EC4CCFB9E5C1}"/>
              </a:ext>
            </a:extLst>
          </p:cNvPr>
          <p:cNvSpPr txBox="1"/>
          <p:nvPr/>
        </p:nvSpPr>
        <p:spPr>
          <a:xfrm>
            <a:off x="1932940" y="2730272"/>
            <a:ext cx="832612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800" dirty="0">
                <a:latin typeface="ADYS" panose="00000500000000000000" pitchFamily="2" charset="-52"/>
              </a:rPr>
              <a:t>Увеличаване на мащаба на пътната мрежа</a:t>
            </a:r>
          </a:p>
          <a:p>
            <a:pPr algn="ctr">
              <a:spcAft>
                <a:spcPts val="600"/>
              </a:spcAft>
            </a:pPr>
            <a:r>
              <a:rPr lang="ru-RU" sz="2800" dirty="0">
                <a:latin typeface="ADYS" panose="00000500000000000000" pitchFamily="2" charset="-52"/>
              </a:rPr>
              <a:t>Предвиждане на рискови ситуации </a:t>
            </a:r>
          </a:p>
          <a:p>
            <a:pPr algn="ctr">
              <a:spcAft>
                <a:spcPts val="600"/>
              </a:spcAft>
            </a:pPr>
            <a:r>
              <a:rPr lang="ru-RU" sz="2800" dirty="0">
                <a:latin typeface="ADYS" panose="00000500000000000000" pitchFamily="2" charset="-52"/>
              </a:rPr>
              <a:t>Специално устройство за регулировчик</a:t>
            </a:r>
            <a:endParaRPr lang="en-US" sz="2800" dirty="0">
              <a:latin typeface="ADYS" panose="00000500000000000000" pitchFamily="2" charset="-52"/>
            </a:endParaRPr>
          </a:p>
          <a:p>
            <a:pPr algn="ctr">
              <a:spcAft>
                <a:spcPts val="600"/>
              </a:spcAft>
            </a:pPr>
            <a:r>
              <a:rPr lang="bg-BG" sz="2800" dirty="0">
                <a:latin typeface="ADYS" panose="00000500000000000000" pitchFamily="2" charset="-52"/>
              </a:rPr>
              <a:t>Намиране на оптимални коефициенти в алгоритъма</a:t>
            </a:r>
            <a:endParaRPr lang="ru-RU" sz="2800" dirty="0">
              <a:latin typeface="ADYS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8755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EFC49-2D06-454A-B56B-DE3E6C519030}"/>
              </a:ext>
            </a:extLst>
          </p:cNvPr>
          <p:cNvSpPr txBox="1"/>
          <p:nvPr/>
        </p:nvSpPr>
        <p:spPr>
          <a:xfrm>
            <a:off x="1277516" y="1749658"/>
            <a:ext cx="96369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ADYS Bold" panose="00000800000000000000" pitchFamily="2" charset="-52"/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2927505699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822EF-CD3C-4B45-9E0F-77212883D358}"/>
              </a:ext>
            </a:extLst>
          </p:cNvPr>
          <p:cNvSpPr txBox="1"/>
          <p:nvPr/>
        </p:nvSpPr>
        <p:spPr>
          <a:xfrm>
            <a:off x="-182336" y="99929"/>
            <a:ext cx="219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Цели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3E550-8400-43DC-9280-888676B3E3D6}"/>
              </a:ext>
            </a:extLst>
          </p:cNvPr>
          <p:cNvGrpSpPr/>
          <p:nvPr/>
        </p:nvGrpSpPr>
        <p:grpSpPr>
          <a:xfrm>
            <a:off x="0" y="1138335"/>
            <a:ext cx="1222310" cy="239485"/>
            <a:chOff x="0" y="1138335"/>
            <a:chExt cx="1222310" cy="23948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98CEA6E-F32D-4777-92B9-5F2BCBEAA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B0D620-BC86-432D-88A6-5587736A09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505971-55E6-475C-A4C4-B5E453649F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4074E2-95C1-4C40-BE46-EC4CCFB9E5C1}"/>
              </a:ext>
            </a:extLst>
          </p:cNvPr>
          <p:cNvSpPr txBox="1"/>
          <p:nvPr/>
        </p:nvSpPr>
        <p:spPr>
          <a:xfrm>
            <a:off x="457200" y="2189511"/>
            <a:ext cx="563724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bg-BG" sz="2800" dirty="0">
                <a:latin typeface="ADYS" panose="00000500000000000000" pitchFamily="2" charset="-52"/>
              </a:rPr>
              <a:t>Намаляване на ПТП</a:t>
            </a:r>
          </a:p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bg-BG" sz="2800" dirty="0">
                <a:latin typeface="ADYS" panose="00000500000000000000" pitchFamily="2" charset="-52"/>
              </a:rPr>
              <a:t>Оптимизиране на маршрута на автомобили на спешна помощ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5AD5655-BCE5-4B92-9401-53FDCF0509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739249"/>
              </p:ext>
            </p:extLst>
          </p:nvPr>
        </p:nvGraphicFramePr>
        <p:xfrm>
          <a:off x="5940489" y="2920480"/>
          <a:ext cx="5794311" cy="3755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1596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62AF3-2C02-4A19-BAE1-3FDAFAEAEAB6}"/>
              </a:ext>
            </a:extLst>
          </p:cNvPr>
          <p:cNvSpPr txBox="1"/>
          <p:nvPr/>
        </p:nvSpPr>
        <p:spPr>
          <a:xfrm>
            <a:off x="294912" y="162560"/>
            <a:ext cx="61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Благодарности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CA5C5-CD14-41B6-B20D-8D3671FF90C4}"/>
              </a:ext>
            </a:extLst>
          </p:cNvPr>
          <p:cNvSpPr txBox="1"/>
          <p:nvPr/>
        </p:nvSpPr>
        <p:spPr>
          <a:xfrm>
            <a:off x="294912" y="2151727"/>
            <a:ext cx="43237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ru-RU" sz="2800" dirty="0">
                <a:latin typeface="ADYS" panose="00000500000000000000" pitchFamily="2" charset="-52"/>
              </a:rPr>
              <a:t>Елеонора Павлова</a:t>
            </a:r>
          </a:p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ru-RU" sz="2800" dirty="0">
                <a:latin typeface="ADYS" panose="00000500000000000000" pitchFamily="2" charset="-52"/>
              </a:rPr>
              <a:t>Момчил Пейчев</a:t>
            </a:r>
          </a:p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ru-RU" sz="2800" dirty="0">
                <a:latin typeface="ADYS" panose="00000500000000000000" pitchFamily="2" charset="-52"/>
              </a:rPr>
              <a:t>Иван Димитров</a:t>
            </a:r>
          </a:p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ru-RU" sz="2800" dirty="0">
                <a:latin typeface="ADYS" panose="00000500000000000000" pitchFamily="2" charset="-52"/>
              </a:rPr>
              <a:t>Цветослав Мавродиев</a:t>
            </a:r>
          </a:p>
          <a:p>
            <a:pPr marL="457200" indent="-457200">
              <a:spcAft>
                <a:spcPts val="600"/>
              </a:spcAft>
              <a:buBlip>
                <a:blip r:embed="rId2"/>
              </a:buBlip>
            </a:pPr>
            <a:r>
              <a:rPr lang="ru-RU" sz="2800" dirty="0">
                <a:latin typeface="ADYS" panose="00000500000000000000" pitchFamily="2" charset="-52"/>
              </a:rPr>
              <a:t>УЧИМИ</a:t>
            </a:r>
          </a:p>
        </p:txBody>
      </p:sp>
    </p:spTree>
    <p:extLst>
      <p:ext uri="{BB962C8B-B14F-4D97-AF65-F5344CB8AC3E}">
        <p14:creationId xmlns:p14="http://schemas.microsoft.com/office/powerpoint/2010/main" val="151054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E92027F-5526-4D9D-855E-6E5ED2337F92}"/>
              </a:ext>
            </a:extLst>
          </p:cNvPr>
          <p:cNvGrpSpPr/>
          <p:nvPr/>
        </p:nvGrpSpPr>
        <p:grpSpPr>
          <a:xfrm>
            <a:off x="6096000" y="1138335"/>
            <a:ext cx="5075240" cy="5145746"/>
            <a:chOff x="3725860" y="1430289"/>
            <a:chExt cx="4670719" cy="47356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3A85908-91A3-4798-A2CF-F1B78A247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4" t="67747" r="62381" b="13265"/>
            <a:stretch/>
          </p:blipFill>
          <p:spPr>
            <a:xfrm rot="16200000">
              <a:off x="6749332" y="4437558"/>
              <a:ext cx="1599035" cy="169545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5D1F4B4-2C0D-4CFE-99F3-88AFDE7A5737}"/>
                </a:ext>
              </a:extLst>
            </p:cNvPr>
            <p:cNvGrpSpPr/>
            <p:nvPr/>
          </p:nvGrpSpPr>
          <p:grpSpPr>
            <a:xfrm>
              <a:off x="3862970" y="1430289"/>
              <a:ext cx="4533609" cy="4735605"/>
              <a:chOff x="5372041" y="2949215"/>
              <a:chExt cx="3482142" cy="363729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44AE194-B580-46A2-9532-8B142E820C91}"/>
                  </a:ext>
                </a:extLst>
              </p:cNvPr>
              <p:cNvGrpSpPr/>
              <p:nvPr/>
            </p:nvGrpSpPr>
            <p:grpSpPr>
              <a:xfrm>
                <a:off x="6568968" y="4313070"/>
                <a:ext cx="2179495" cy="2273436"/>
                <a:chOff x="6568968" y="4313070"/>
                <a:chExt cx="2179495" cy="22734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1D43128-64CB-4744-A259-135516991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686" t="72260" r="48251" b="12351"/>
                <a:stretch/>
              </p:blipFill>
              <p:spPr>
                <a:xfrm>
                  <a:off x="6568968" y="5531137"/>
                  <a:ext cx="982980" cy="1055369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D6FD720-7DD3-4AA7-9F73-1EF1310CFA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686" t="72260" r="48251" b="12351"/>
                <a:stretch/>
              </p:blipFill>
              <p:spPr>
                <a:xfrm rot="5400000">
                  <a:off x="7729289" y="4276875"/>
                  <a:ext cx="982980" cy="1055369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2869AE-14F3-4CE3-9C2D-2A1A02342D71}"/>
                  </a:ext>
                </a:extLst>
              </p:cNvPr>
              <p:cNvGrpSpPr/>
              <p:nvPr/>
            </p:nvGrpSpPr>
            <p:grpSpPr>
              <a:xfrm rot="10800000">
                <a:off x="5372041" y="2949215"/>
                <a:ext cx="3482142" cy="2346834"/>
                <a:chOff x="5403345" y="3666595"/>
                <a:chExt cx="3482142" cy="2346834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1EFFD1D6-9C66-403A-AA9C-3B0ECA3DB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686" t="72260" r="48251" b="12351"/>
                <a:stretch/>
              </p:blipFill>
              <p:spPr>
                <a:xfrm>
                  <a:off x="6631941" y="4958060"/>
                  <a:ext cx="982980" cy="105536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5CFF704-185A-4559-9F63-5DF28D4E8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686" t="72260" r="48251" b="12351"/>
                <a:stretch/>
              </p:blipFill>
              <p:spPr>
                <a:xfrm rot="5400000">
                  <a:off x="7866313" y="3630400"/>
                  <a:ext cx="982980" cy="105536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BDAFC60-7870-42F8-AFD1-606929499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44" t="67748" r="62254" b="14344"/>
                <a:stretch/>
              </p:blipFill>
              <p:spPr>
                <a:xfrm>
                  <a:off x="5403345" y="4649575"/>
                  <a:ext cx="1243708" cy="12281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C90E6F-6305-4AAE-8032-4C880D696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9" t="67747" r="63446" b="13265"/>
            <a:stretch/>
          </p:blipFill>
          <p:spPr>
            <a:xfrm rot="16200000" flipH="1" flipV="1">
              <a:off x="3774073" y="4437559"/>
              <a:ext cx="1599035" cy="169545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607F6F-7B3E-4F4D-86C6-E79F50D18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44" t="66673" r="61806" b="13265"/>
            <a:stretch/>
          </p:blipFill>
          <p:spPr>
            <a:xfrm rot="5400000">
              <a:off x="3776385" y="1465162"/>
              <a:ext cx="1690286" cy="179133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6425A13-E242-49C1-B957-6DFAE0F4208B}"/>
              </a:ext>
            </a:extLst>
          </p:cNvPr>
          <p:cNvSpPr txBox="1"/>
          <p:nvPr/>
        </p:nvSpPr>
        <p:spPr>
          <a:xfrm>
            <a:off x="-163510" y="90598"/>
            <a:ext cx="458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Пътна мрежа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BB5827-CCD5-406E-9B4D-C1C39EFE403A}"/>
              </a:ext>
            </a:extLst>
          </p:cNvPr>
          <p:cNvGrpSpPr/>
          <p:nvPr/>
        </p:nvGrpSpPr>
        <p:grpSpPr>
          <a:xfrm>
            <a:off x="0" y="1138335"/>
            <a:ext cx="1222310" cy="239485"/>
            <a:chOff x="0" y="1138335"/>
            <a:chExt cx="1222310" cy="23948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EC32ED-837D-4D9A-977B-1C0F3F2E898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C6DDDE-E4D1-465B-B34A-D3D47A0B30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1A02C7-4710-46DA-9536-0FB4F659E5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53002-37D0-45A6-AE29-95DC0FA60B56}"/>
              </a:ext>
            </a:extLst>
          </p:cNvPr>
          <p:cNvSpPr txBox="1"/>
          <p:nvPr/>
        </p:nvSpPr>
        <p:spPr>
          <a:xfrm>
            <a:off x="457200" y="2946630"/>
            <a:ext cx="563724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Blip>
                <a:blip r:embed="rId3"/>
              </a:buBlip>
            </a:pPr>
            <a:r>
              <a:rPr lang="bg-BG" sz="2800" dirty="0">
                <a:latin typeface="ADYS" panose="00000500000000000000" pitchFamily="2" charset="-52"/>
              </a:rPr>
              <a:t>Граф</a:t>
            </a:r>
          </a:p>
          <a:p>
            <a:pPr marL="457200" indent="-457200">
              <a:spcAft>
                <a:spcPts val="600"/>
              </a:spcAft>
              <a:buBlip>
                <a:blip r:embed="rId3"/>
              </a:buBlip>
            </a:pPr>
            <a:r>
              <a:rPr lang="bg-BG" sz="2800" dirty="0">
                <a:latin typeface="ADYS" panose="00000500000000000000" pitchFamily="2" charset="-52"/>
              </a:rPr>
              <a:t>Възли – кръстовища</a:t>
            </a:r>
          </a:p>
          <a:p>
            <a:pPr marL="457200" indent="-457200">
              <a:spcAft>
                <a:spcPts val="600"/>
              </a:spcAft>
              <a:buBlip>
                <a:blip r:embed="rId3"/>
              </a:buBlip>
            </a:pPr>
            <a:r>
              <a:rPr lang="bg-BG" sz="2800" dirty="0">
                <a:latin typeface="ADYS" panose="00000500000000000000" pitchFamily="2" charset="-52"/>
              </a:rPr>
              <a:t>Ребра – улици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484826-7693-4F10-8DC9-CC86E9779303}"/>
              </a:ext>
            </a:extLst>
          </p:cNvPr>
          <p:cNvSpPr/>
          <p:nvPr/>
        </p:nvSpPr>
        <p:spPr>
          <a:xfrm>
            <a:off x="6649363" y="1796749"/>
            <a:ext cx="404580" cy="404580"/>
          </a:xfrm>
          <a:prstGeom prst="ellipse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32302E-A2E5-4D4B-ABA9-3C853D23E67B}"/>
              </a:ext>
            </a:extLst>
          </p:cNvPr>
          <p:cNvSpPr/>
          <p:nvPr/>
        </p:nvSpPr>
        <p:spPr>
          <a:xfrm>
            <a:off x="6664660" y="5222292"/>
            <a:ext cx="404580" cy="404580"/>
          </a:xfrm>
          <a:prstGeom prst="ellipse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9850C0-5EC4-405D-90E1-2669836EB84C}"/>
              </a:ext>
            </a:extLst>
          </p:cNvPr>
          <p:cNvSpPr/>
          <p:nvPr/>
        </p:nvSpPr>
        <p:spPr>
          <a:xfrm>
            <a:off x="10191375" y="1796749"/>
            <a:ext cx="404580" cy="404580"/>
          </a:xfrm>
          <a:prstGeom prst="ellipse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36277A-C930-40BD-B40F-60EF40EF4D01}"/>
              </a:ext>
            </a:extLst>
          </p:cNvPr>
          <p:cNvSpPr/>
          <p:nvPr/>
        </p:nvSpPr>
        <p:spPr>
          <a:xfrm>
            <a:off x="10191375" y="5226794"/>
            <a:ext cx="404580" cy="404580"/>
          </a:xfrm>
          <a:prstGeom prst="ellipse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98ED40-B698-4ABA-9E4D-35F515F03875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708612" y="2142080"/>
            <a:ext cx="15297" cy="3139461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09AF16-A746-4CF0-BBF0-882FE1197FBF}"/>
              </a:ext>
            </a:extLst>
          </p:cNvPr>
          <p:cNvCxnSpPr>
            <a:cxnSpLocks/>
            <a:stCxn id="27" idx="5"/>
            <a:endCxn id="29" idx="3"/>
          </p:cNvCxnSpPr>
          <p:nvPr/>
        </p:nvCxnSpPr>
        <p:spPr>
          <a:xfrm>
            <a:off x="7009991" y="5567623"/>
            <a:ext cx="3240633" cy="4502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CAC49A-FEAF-4D14-96E9-BDED2FFC23B4}"/>
              </a:ext>
            </a:extLst>
          </p:cNvPr>
          <p:cNvCxnSpPr>
            <a:cxnSpLocks/>
            <a:stCxn id="29" idx="7"/>
            <a:endCxn id="28" idx="5"/>
          </p:cNvCxnSpPr>
          <p:nvPr/>
        </p:nvCxnSpPr>
        <p:spPr>
          <a:xfrm flipV="1">
            <a:off x="10536706" y="2142080"/>
            <a:ext cx="0" cy="3143963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1D96F6-F34E-49DF-BEC7-04AD961B71F8}"/>
              </a:ext>
            </a:extLst>
          </p:cNvPr>
          <p:cNvCxnSpPr>
            <a:cxnSpLocks/>
            <a:stCxn id="28" idx="1"/>
            <a:endCxn id="26" idx="7"/>
          </p:cNvCxnSpPr>
          <p:nvPr/>
        </p:nvCxnSpPr>
        <p:spPr>
          <a:xfrm flipH="1">
            <a:off x="6994694" y="1855998"/>
            <a:ext cx="3255930" cy="0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164499-362B-49A0-A1D2-74C4E999333B}"/>
              </a:ext>
            </a:extLst>
          </p:cNvPr>
          <p:cNvCxnSpPr>
            <a:cxnSpLocks/>
            <a:stCxn id="29" idx="1"/>
            <a:endCxn id="27" idx="7"/>
          </p:cNvCxnSpPr>
          <p:nvPr/>
        </p:nvCxnSpPr>
        <p:spPr>
          <a:xfrm flipH="1" flipV="1">
            <a:off x="7009991" y="5281541"/>
            <a:ext cx="3240633" cy="4502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B14F21-2ADE-420C-A4B5-CE7750BA214D}"/>
              </a:ext>
            </a:extLst>
          </p:cNvPr>
          <p:cNvCxnSpPr>
            <a:cxnSpLocks/>
            <a:stCxn id="27" idx="7"/>
            <a:endCxn id="26" idx="5"/>
          </p:cNvCxnSpPr>
          <p:nvPr/>
        </p:nvCxnSpPr>
        <p:spPr>
          <a:xfrm flipH="1" flipV="1">
            <a:off x="6994694" y="2142080"/>
            <a:ext cx="15297" cy="3139461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3DEA470-E35E-4F2E-B908-17C4FB5D97AA}"/>
              </a:ext>
            </a:extLst>
          </p:cNvPr>
          <p:cNvCxnSpPr>
            <a:cxnSpLocks/>
            <a:stCxn id="26" idx="5"/>
            <a:endCxn id="28" idx="3"/>
          </p:cNvCxnSpPr>
          <p:nvPr/>
        </p:nvCxnSpPr>
        <p:spPr>
          <a:xfrm>
            <a:off x="6994694" y="2142080"/>
            <a:ext cx="3255930" cy="0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FEA2B0-D686-4CCC-880E-6B520D4979B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10250624" y="2142080"/>
            <a:ext cx="0" cy="3143963"/>
          </a:xfrm>
          <a:prstGeom prst="straightConnector1">
            <a:avLst/>
          </a:prstGeom>
          <a:ln w="28575">
            <a:solidFill>
              <a:srgbClr val="FFF0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5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D2FC2D-C9E6-4319-9B5B-F9823DD9935F}"/>
              </a:ext>
            </a:extLst>
          </p:cNvPr>
          <p:cNvGrpSpPr/>
          <p:nvPr/>
        </p:nvGrpSpPr>
        <p:grpSpPr>
          <a:xfrm>
            <a:off x="5357448" y="1556417"/>
            <a:ext cx="1334065" cy="4038750"/>
            <a:chOff x="5425440" y="1742440"/>
            <a:chExt cx="1341120" cy="33731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F04312-0952-48BB-BBEA-5FE2C5B33377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EE2D05-C7B0-4A30-8A9B-F87C4C739F52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1210C1-9567-4BF8-94BB-B0D20502F295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134F3D-6141-4B19-98B0-13F52E5A88A7}"/>
              </a:ext>
            </a:extLst>
          </p:cNvPr>
          <p:cNvSpPr txBox="1"/>
          <p:nvPr/>
        </p:nvSpPr>
        <p:spPr>
          <a:xfrm>
            <a:off x="0" y="29638"/>
            <a:ext cx="384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Бариери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CCAB51-C17D-4833-88F0-8F001237519F}"/>
              </a:ext>
            </a:extLst>
          </p:cNvPr>
          <p:cNvGrpSpPr/>
          <p:nvPr/>
        </p:nvGrpSpPr>
        <p:grpSpPr>
          <a:xfrm>
            <a:off x="0" y="1077375"/>
            <a:ext cx="1222310" cy="239485"/>
            <a:chOff x="0" y="1138335"/>
            <a:chExt cx="1222310" cy="23948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B9D232-3BC7-4190-9C1C-F8B7C0FB5E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58B413-CE93-4E74-92D9-5C28E42A689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F40C4B7-574C-47D7-9A77-AE18C508C1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6120637-1586-4417-82CA-0D6735242040}"/>
              </a:ext>
            </a:extLst>
          </p:cNvPr>
          <p:cNvSpPr txBox="1"/>
          <p:nvPr/>
        </p:nvSpPr>
        <p:spPr>
          <a:xfrm>
            <a:off x="6629859" y="1566577"/>
            <a:ext cx="2783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3000" dirty="0">
                <a:latin typeface="ADYS" panose="00000500000000000000" pitchFamily="2" charset="-52"/>
              </a:rPr>
              <a:t>Обезопасяване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F34831-78AE-4DF6-B0BA-66469DFA0148}"/>
              </a:ext>
            </a:extLst>
          </p:cNvPr>
          <p:cNvSpPr/>
          <p:nvPr/>
        </p:nvSpPr>
        <p:spPr>
          <a:xfrm>
            <a:off x="4439920" y="5595167"/>
            <a:ext cx="3119120" cy="126283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00DFDB-3E86-4139-9582-2FDFAE994C9C}"/>
              </a:ext>
            </a:extLst>
          </p:cNvPr>
          <p:cNvSpPr/>
          <p:nvPr/>
        </p:nvSpPr>
        <p:spPr>
          <a:xfrm>
            <a:off x="6310745" y="809631"/>
            <a:ext cx="3119120" cy="73000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0FA4CA-B7AD-45ED-9B72-C3362612CB30}"/>
              </a:ext>
            </a:extLst>
          </p:cNvPr>
          <p:cNvCxnSpPr/>
          <p:nvPr/>
        </p:nvCxnSpPr>
        <p:spPr>
          <a:xfrm>
            <a:off x="6478385" y="1566577"/>
            <a:ext cx="2783841" cy="8081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0.60833 L -6.25E-7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2" presetClass="path" presetSubtype="0" ac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4.42354E-17 0.6083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3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/>
      <p:bldP spid="5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EF554C5-1DF1-41EA-92EE-416934F51B43}"/>
              </a:ext>
            </a:extLst>
          </p:cNvPr>
          <p:cNvGrpSpPr/>
          <p:nvPr/>
        </p:nvGrpSpPr>
        <p:grpSpPr>
          <a:xfrm>
            <a:off x="5648286" y="2943528"/>
            <a:ext cx="1084724" cy="802722"/>
            <a:chOff x="3690620" y="1965325"/>
            <a:chExt cx="3055620" cy="22612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0B9040-EFA9-44A9-A8AB-D7AA197B10C7}"/>
                </a:ext>
              </a:extLst>
            </p:cNvPr>
            <p:cNvSpPr/>
            <p:nvPr/>
          </p:nvSpPr>
          <p:spPr>
            <a:xfrm>
              <a:off x="3690620" y="2895600"/>
              <a:ext cx="3055620" cy="1066801"/>
            </a:xfrm>
            <a:prstGeom prst="roundRect">
              <a:avLst>
                <a:gd name="adj" fmla="val 10000"/>
              </a:avLst>
            </a:prstGeom>
            <a:solidFill>
              <a:srgbClr val="A3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92B32698-D2B2-492D-B357-D54F4C78DD59}"/>
                </a:ext>
              </a:extLst>
            </p:cNvPr>
            <p:cNvSpPr/>
            <p:nvPr/>
          </p:nvSpPr>
          <p:spPr>
            <a:xfrm>
              <a:off x="3916680" y="1965325"/>
              <a:ext cx="2626360" cy="975360"/>
            </a:xfrm>
            <a:custGeom>
              <a:avLst/>
              <a:gdLst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2336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468880 w 2641600"/>
                <a:gd name="connsiteY2" fmla="*/ 22352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375927 w 2641600"/>
                <a:gd name="connsiteY0" fmla="*/ 1651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375927 w 2641600"/>
                <a:gd name="connsiteY8" fmla="*/ 16510 h 99568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65684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59588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21280"/>
                <a:gd name="connsiteY0" fmla="*/ 0 h 998220"/>
                <a:gd name="connsiteX1" fmla="*/ 2199633 w 2621280"/>
                <a:gd name="connsiteY1" fmla="*/ 2540 h 998220"/>
                <a:gd name="connsiteX2" fmla="*/ 2484120 w 2621280"/>
                <a:gd name="connsiteY2" fmla="*/ 246387 h 998220"/>
                <a:gd name="connsiteX3" fmla="*/ 2621280 w 2621280"/>
                <a:gd name="connsiteY3" fmla="*/ 987428 h 998220"/>
                <a:gd name="connsiteX4" fmla="*/ 2595880 w 2621280"/>
                <a:gd name="connsiteY4" fmla="*/ 998220 h 998220"/>
                <a:gd name="connsiteX5" fmla="*/ 15240 w 2621280"/>
                <a:gd name="connsiteY5" fmla="*/ 998220 h 998220"/>
                <a:gd name="connsiteX6" fmla="*/ 0 w 2621280"/>
                <a:gd name="connsiteY6" fmla="*/ 998220 h 998220"/>
                <a:gd name="connsiteX7" fmla="*/ 116840 w 2621280"/>
                <a:gd name="connsiteY7" fmla="*/ 246387 h 998220"/>
                <a:gd name="connsiteX8" fmla="*/ 387357 w 2621280"/>
                <a:gd name="connsiteY8" fmla="*/ 0 h 998220"/>
                <a:gd name="connsiteX0" fmla="*/ 387357 w 2626360"/>
                <a:gd name="connsiteY0" fmla="*/ 0 h 1035990"/>
                <a:gd name="connsiteX1" fmla="*/ 2199633 w 2626360"/>
                <a:gd name="connsiteY1" fmla="*/ 2540 h 1035990"/>
                <a:gd name="connsiteX2" fmla="*/ 2484120 w 2626360"/>
                <a:gd name="connsiteY2" fmla="*/ 246387 h 1035990"/>
                <a:gd name="connsiteX3" fmla="*/ 2626360 w 2626360"/>
                <a:gd name="connsiteY3" fmla="*/ 1035990 h 1035990"/>
                <a:gd name="connsiteX4" fmla="*/ 2595880 w 2626360"/>
                <a:gd name="connsiteY4" fmla="*/ 998220 h 1035990"/>
                <a:gd name="connsiteX5" fmla="*/ 15240 w 2626360"/>
                <a:gd name="connsiteY5" fmla="*/ 998220 h 1035990"/>
                <a:gd name="connsiteX6" fmla="*/ 0 w 2626360"/>
                <a:gd name="connsiteY6" fmla="*/ 998220 h 1035990"/>
                <a:gd name="connsiteX7" fmla="*/ 116840 w 2626360"/>
                <a:gd name="connsiteY7" fmla="*/ 246387 h 1035990"/>
                <a:gd name="connsiteX8" fmla="*/ 387357 w 2626360"/>
                <a:gd name="connsiteY8" fmla="*/ 0 h 103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6360" h="1035990">
                  <a:moveTo>
                    <a:pt x="387357" y="0"/>
                  </a:moveTo>
                  <a:lnTo>
                    <a:pt x="2199633" y="2540"/>
                  </a:lnTo>
                  <a:cubicBezTo>
                    <a:pt x="2328695" y="2540"/>
                    <a:pt x="2434590" y="113515"/>
                    <a:pt x="2484120" y="246387"/>
                  </a:cubicBezTo>
                  <a:lnTo>
                    <a:pt x="2626360" y="1035990"/>
                  </a:lnTo>
                  <a:lnTo>
                    <a:pt x="2595880" y="998220"/>
                  </a:lnTo>
                  <a:lnTo>
                    <a:pt x="15240" y="998220"/>
                  </a:lnTo>
                  <a:lnTo>
                    <a:pt x="0" y="998220"/>
                  </a:lnTo>
                  <a:lnTo>
                    <a:pt x="116840" y="246387"/>
                  </a:lnTo>
                  <a:cubicBezTo>
                    <a:pt x="143510" y="117325"/>
                    <a:pt x="258295" y="0"/>
                    <a:pt x="387357" y="0"/>
                  </a:cubicBezTo>
                  <a:close/>
                </a:path>
              </a:pathLst>
            </a:custGeom>
            <a:solidFill>
              <a:srgbClr val="A3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Rectangle: Top Corners Rounded 19">
              <a:extLst>
                <a:ext uri="{FF2B5EF4-FFF2-40B4-BE49-F238E27FC236}">
                  <a16:creationId xmlns:a16="http://schemas.microsoft.com/office/drawing/2014/main" id="{C26AE7C2-5CCC-4592-A116-872A35DA3EE3}"/>
                </a:ext>
              </a:extLst>
            </p:cNvPr>
            <p:cNvSpPr/>
            <p:nvPr/>
          </p:nvSpPr>
          <p:spPr>
            <a:xfrm>
              <a:off x="4086702" y="2082800"/>
              <a:ext cx="2291226" cy="769620"/>
            </a:xfrm>
            <a:custGeom>
              <a:avLst/>
              <a:gdLst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2336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468880 w 2641600"/>
                <a:gd name="connsiteY2" fmla="*/ 22352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375927 w 2641600"/>
                <a:gd name="connsiteY0" fmla="*/ 1651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375927 w 2641600"/>
                <a:gd name="connsiteY8" fmla="*/ 16510 h 99568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65684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59588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21280"/>
                <a:gd name="connsiteY0" fmla="*/ 0 h 998220"/>
                <a:gd name="connsiteX1" fmla="*/ 2199633 w 2621280"/>
                <a:gd name="connsiteY1" fmla="*/ 2540 h 998220"/>
                <a:gd name="connsiteX2" fmla="*/ 2484120 w 2621280"/>
                <a:gd name="connsiteY2" fmla="*/ 246387 h 998220"/>
                <a:gd name="connsiteX3" fmla="*/ 2621280 w 2621280"/>
                <a:gd name="connsiteY3" fmla="*/ 987428 h 998220"/>
                <a:gd name="connsiteX4" fmla="*/ 2595880 w 2621280"/>
                <a:gd name="connsiteY4" fmla="*/ 998220 h 998220"/>
                <a:gd name="connsiteX5" fmla="*/ 15240 w 2621280"/>
                <a:gd name="connsiteY5" fmla="*/ 998220 h 998220"/>
                <a:gd name="connsiteX6" fmla="*/ 0 w 2621280"/>
                <a:gd name="connsiteY6" fmla="*/ 998220 h 998220"/>
                <a:gd name="connsiteX7" fmla="*/ 116840 w 2621280"/>
                <a:gd name="connsiteY7" fmla="*/ 246387 h 998220"/>
                <a:gd name="connsiteX8" fmla="*/ 387357 w 2621280"/>
                <a:gd name="connsiteY8" fmla="*/ 0 h 998220"/>
                <a:gd name="connsiteX0" fmla="*/ 387357 w 2626360"/>
                <a:gd name="connsiteY0" fmla="*/ 0 h 1035990"/>
                <a:gd name="connsiteX1" fmla="*/ 2199633 w 2626360"/>
                <a:gd name="connsiteY1" fmla="*/ 2540 h 1035990"/>
                <a:gd name="connsiteX2" fmla="*/ 2484120 w 2626360"/>
                <a:gd name="connsiteY2" fmla="*/ 246387 h 1035990"/>
                <a:gd name="connsiteX3" fmla="*/ 2626360 w 2626360"/>
                <a:gd name="connsiteY3" fmla="*/ 1035990 h 1035990"/>
                <a:gd name="connsiteX4" fmla="*/ 2595880 w 2626360"/>
                <a:gd name="connsiteY4" fmla="*/ 998220 h 1035990"/>
                <a:gd name="connsiteX5" fmla="*/ 15240 w 2626360"/>
                <a:gd name="connsiteY5" fmla="*/ 998220 h 1035990"/>
                <a:gd name="connsiteX6" fmla="*/ 0 w 2626360"/>
                <a:gd name="connsiteY6" fmla="*/ 998220 h 1035990"/>
                <a:gd name="connsiteX7" fmla="*/ 116840 w 2626360"/>
                <a:gd name="connsiteY7" fmla="*/ 246387 h 1035990"/>
                <a:gd name="connsiteX8" fmla="*/ 387357 w 2626360"/>
                <a:gd name="connsiteY8" fmla="*/ 0 h 1035990"/>
                <a:gd name="connsiteX0" fmla="*/ 387357 w 2626360"/>
                <a:gd name="connsiteY0" fmla="*/ 0 h 1035990"/>
                <a:gd name="connsiteX1" fmla="*/ 2199633 w 2626360"/>
                <a:gd name="connsiteY1" fmla="*/ 2540 h 1035990"/>
                <a:gd name="connsiteX2" fmla="*/ 2484120 w 2626360"/>
                <a:gd name="connsiteY2" fmla="*/ 246387 h 1035990"/>
                <a:gd name="connsiteX3" fmla="*/ 2626360 w 2626360"/>
                <a:gd name="connsiteY3" fmla="*/ 1035990 h 1035990"/>
                <a:gd name="connsiteX4" fmla="*/ 15240 w 2626360"/>
                <a:gd name="connsiteY4" fmla="*/ 998220 h 1035990"/>
                <a:gd name="connsiteX5" fmla="*/ 0 w 2626360"/>
                <a:gd name="connsiteY5" fmla="*/ 998220 h 1035990"/>
                <a:gd name="connsiteX6" fmla="*/ 116840 w 2626360"/>
                <a:gd name="connsiteY6" fmla="*/ 246387 h 1035990"/>
                <a:gd name="connsiteX7" fmla="*/ 387357 w 2626360"/>
                <a:gd name="connsiteY7" fmla="*/ 0 h 1035990"/>
                <a:gd name="connsiteX0" fmla="*/ 387357 w 2626360"/>
                <a:gd name="connsiteY0" fmla="*/ 0 h 1005065"/>
                <a:gd name="connsiteX1" fmla="*/ 2199633 w 2626360"/>
                <a:gd name="connsiteY1" fmla="*/ 2540 h 1005065"/>
                <a:gd name="connsiteX2" fmla="*/ 2484120 w 2626360"/>
                <a:gd name="connsiteY2" fmla="*/ 246387 h 1005065"/>
                <a:gd name="connsiteX3" fmla="*/ 2626360 w 2626360"/>
                <a:gd name="connsiteY3" fmla="*/ 1005065 h 1005065"/>
                <a:gd name="connsiteX4" fmla="*/ 15240 w 2626360"/>
                <a:gd name="connsiteY4" fmla="*/ 998220 h 1005065"/>
                <a:gd name="connsiteX5" fmla="*/ 0 w 2626360"/>
                <a:gd name="connsiteY5" fmla="*/ 998220 h 1005065"/>
                <a:gd name="connsiteX6" fmla="*/ 116840 w 2626360"/>
                <a:gd name="connsiteY6" fmla="*/ 246387 h 1005065"/>
                <a:gd name="connsiteX7" fmla="*/ 387357 w 2626360"/>
                <a:gd name="connsiteY7" fmla="*/ 0 h 100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6360" h="1005065">
                  <a:moveTo>
                    <a:pt x="387357" y="0"/>
                  </a:moveTo>
                  <a:lnTo>
                    <a:pt x="2199633" y="2540"/>
                  </a:lnTo>
                  <a:cubicBezTo>
                    <a:pt x="2328695" y="2540"/>
                    <a:pt x="2434590" y="113515"/>
                    <a:pt x="2484120" y="246387"/>
                  </a:cubicBezTo>
                  <a:lnTo>
                    <a:pt x="2626360" y="1005065"/>
                  </a:lnTo>
                  <a:lnTo>
                    <a:pt x="15240" y="998220"/>
                  </a:lnTo>
                  <a:lnTo>
                    <a:pt x="0" y="998220"/>
                  </a:lnTo>
                  <a:lnTo>
                    <a:pt x="116840" y="246387"/>
                  </a:lnTo>
                  <a:cubicBezTo>
                    <a:pt x="143510" y="117325"/>
                    <a:pt x="258295" y="0"/>
                    <a:pt x="3873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ACA339-ABEB-44DA-B0E0-4BE091DF6864}"/>
                </a:ext>
              </a:extLst>
            </p:cNvPr>
            <p:cNvSpPr/>
            <p:nvPr/>
          </p:nvSpPr>
          <p:spPr>
            <a:xfrm>
              <a:off x="3850640" y="3098800"/>
              <a:ext cx="330200" cy="330200"/>
            </a:xfrm>
            <a:prstGeom prst="ellipse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4BE6A7-A316-493C-9DA2-F262BE4F1BF3}"/>
                </a:ext>
              </a:extLst>
            </p:cNvPr>
            <p:cNvSpPr/>
            <p:nvPr/>
          </p:nvSpPr>
          <p:spPr>
            <a:xfrm>
              <a:off x="6253480" y="3098800"/>
              <a:ext cx="330200" cy="330200"/>
            </a:xfrm>
            <a:prstGeom prst="ellipse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89760FD-1E94-4FA8-984B-A76231F03C2B}"/>
                </a:ext>
              </a:extLst>
            </p:cNvPr>
            <p:cNvSpPr/>
            <p:nvPr/>
          </p:nvSpPr>
          <p:spPr>
            <a:xfrm flipV="1">
              <a:off x="3911600" y="3962399"/>
              <a:ext cx="325120" cy="264159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6F3E589C-A4E9-4A1F-B104-F2AC7C7BB036}"/>
                </a:ext>
              </a:extLst>
            </p:cNvPr>
            <p:cNvSpPr/>
            <p:nvPr/>
          </p:nvSpPr>
          <p:spPr>
            <a:xfrm flipV="1">
              <a:off x="6215368" y="3962400"/>
              <a:ext cx="325120" cy="264159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4264E4-E430-4D91-8ED3-F9F0416EA008}"/>
                </a:ext>
              </a:extLst>
            </p:cNvPr>
            <p:cNvSpPr/>
            <p:nvPr/>
          </p:nvSpPr>
          <p:spPr>
            <a:xfrm>
              <a:off x="4833620" y="3716020"/>
              <a:ext cx="792480" cy="152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134F3D-6141-4B19-98B0-13F52E5A88A7}"/>
              </a:ext>
            </a:extLst>
          </p:cNvPr>
          <p:cNvSpPr txBox="1"/>
          <p:nvPr/>
        </p:nvSpPr>
        <p:spPr>
          <a:xfrm>
            <a:off x="0" y="29638"/>
            <a:ext cx="384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Бариери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CCAB51-C17D-4833-88F0-8F001237519F}"/>
              </a:ext>
            </a:extLst>
          </p:cNvPr>
          <p:cNvGrpSpPr/>
          <p:nvPr/>
        </p:nvGrpSpPr>
        <p:grpSpPr>
          <a:xfrm>
            <a:off x="0" y="1077375"/>
            <a:ext cx="1222310" cy="239485"/>
            <a:chOff x="0" y="1138335"/>
            <a:chExt cx="1222310" cy="23948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B9D232-3BC7-4190-9C1C-F8B7C0FB5E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58B413-CE93-4E74-92D9-5C28E42A689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F40C4B7-574C-47D7-9A77-AE18C508C1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CF9201-4C20-4C52-93BB-C3D6A0B52BCA}"/>
              </a:ext>
            </a:extLst>
          </p:cNvPr>
          <p:cNvGrpSpPr/>
          <p:nvPr/>
        </p:nvGrpSpPr>
        <p:grpSpPr>
          <a:xfrm>
            <a:off x="5073313" y="4299713"/>
            <a:ext cx="455694" cy="1379568"/>
            <a:chOff x="5425440" y="1742440"/>
            <a:chExt cx="1341120" cy="33731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210B7C-37F9-4CF9-AF6A-C230A50A4F6D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5BDF65F-BBFC-4E23-9F01-D3B856CA0013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2AF16CB-5869-41B0-83FC-4F72CB1FF942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90298D-12A5-434D-A947-D676A949AB64}"/>
              </a:ext>
            </a:extLst>
          </p:cNvPr>
          <p:cNvGrpSpPr/>
          <p:nvPr/>
        </p:nvGrpSpPr>
        <p:grpSpPr>
          <a:xfrm>
            <a:off x="6277315" y="4295514"/>
            <a:ext cx="455694" cy="1379568"/>
            <a:chOff x="5425440" y="1742440"/>
            <a:chExt cx="1341120" cy="337312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FAAA95-A718-4FAE-9ECA-4E815991878D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B16EEB3-FE35-481B-8205-D2FD4BF96E38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A639970-BD42-4625-9B1D-B27869B50530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6A087B-9655-46F3-B30E-9126FE1F308E}"/>
              </a:ext>
            </a:extLst>
          </p:cNvPr>
          <p:cNvGrpSpPr/>
          <p:nvPr/>
        </p:nvGrpSpPr>
        <p:grpSpPr>
          <a:xfrm>
            <a:off x="7396623" y="4299713"/>
            <a:ext cx="455694" cy="1379568"/>
            <a:chOff x="5425440" y="1742440"/>
            <a:chExt cx="1341120" cy="337312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3C8930B-F60E-448B-8874-E00C162FF6CF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08EAFA-2CB9-48C6-A21E-0FE2D7B256E7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C7A340D-5F53-4B02-9D27-D3ABB2AF132F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ABEEB67-AF2B-4227-9557-8E47ED897C42}"/>
              </a:ext>
            </a:extLst>
          </p:cNvPr>
          <p:cNvSpPr/>
          <p:nvPr/>
        </p:nvSpPr>
        <p:spPr>
          <a:xfrm>
            <a:off x="4745058" y="4215599"/>
            <a:ext cx="3758861" cy="17172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82199F-515F-46A3-8085-A29EDA9FE8F8}"/>
              </a:ext>
            </a:extLst>
          </p:cNvPr>
          <p:cNvSpPr/>
          <p:nvPr/>
        </p:nvSpPr>
        <p:spPr>
          <a:xfrm>
            <a:off x="4200014" y="1413676"/>
            <a:ext cx="4124836" cy="243442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39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EF554C5-1DF1-41EA-92EE-416934F51B43}"/>
              </a:ext>
            </a:extLst>
          </p:cNvPr>
          <p:cNvGrpSpPr/>
          <p:nvPr/>
        </p:nvGrpSpPr>
        <p:grpSpPr>
          <a:xfrm>
            <a:off x="4892295" y="1754621"/>
            <a:ext cx="3325536" cy="2460978"/>
            <a:chOff x="3690620" y="1965325"/>
            <a:chExt cx="3055620" cy="22612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0B9040-EFA9-44A9-A8AB-D7AA197B10C7}"/>
                </a:ext>
              </a:extLst>
            </p:cNvPr>
            <p:cNvSpPr/>
            <p:nvPr/>
          </p:nvSpPr>
          <p:spPr>
            <a:xfrm>
              <a:off x="3690620" y="2895600"/>
              <a:ext cx="3055620" cy="1066801"/>
            </a:xfrm>
            <a:prstGeom prst="roundRect">
              <a:avLst>
                <a:gd name="adj" fmla="val 10000"/>
              </a:avLst>
            </a:prstGeom>
            <a:solidFill>
              <a:srgbClr val="A3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92B32698-D2B2-492D-B357-D54F4C78DD59}"/>
                </a:ext>
              </a:extLst>
            </p:cNvPr>
            <p:cNvSpPr/>
            <p:nvPr/>
          </p:nvSpPr>
          <p:spPr>
            <a:xfrm>
              <a:off x="3916680" y="1965325"/>
              <a:ext cx="2626360" cy="975360"/>
            </a:xfrm>
            <a:custGeom>
              <a:avLst/>
              <a:gdLst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2336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468880 w 2641600"/>
                <a:gd name="connsiteY2" fmla="*/ 22352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375927 w 2641600"/>
                <a:gd name="connsiteY0" fmla="*/ 1651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375927 w 2641600"/>
                <a:gd name="connsiteY8" fmla="*/ 16510 h 99568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65684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59588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21280"/>
                <a:gd name="connsiteY0" fmla="*/ 0 h 998220"/>
                <a:gd name="connsiteX1" fmla="*/ 2199633 w 2621280"/>
                <a:gd name="connsiteY1" fmla="*/ 2540 h 998220"/>
                <a:gd name="connsiteX2" fmla="*/ 2484120 w 2621280"/>
                <a:gd name="connsiteY2" fmla="*/ 246387 h 998220"/>
                <a:gd name="connsiteX3" fmla="*/ 2621280 w 2621280"/>
                <a:gd name="connsiteY3" fmla="*/ 987428 h 998220"/>
                <a:gd name="connsiteX4" fmla="*/ 2595880 w 2621280"/>
                <a:gd name="connsiteY4" fmla="*/ 998220 h 998220"/>
                <a:gd name="connsiteX5" fmla="*/ 15240 w 2621280"/>
                <a:gd name="connsiteY5" fmla="*/ 998220 h 998220"/>
                <a:gd name="connsiteX6" fmla="*/ 0 w 2621280"/>
                <a:gd name="connsiteY6" fmla="*/ 998220 h 998220"/>
                <a:gd name="connsiteX7" fmla="*/ 116840 w 2621280"/>
                <a:gd name="connsiteY7" fmla="*/ 246387 h 998220"/>
                <a:gd name="connsiteX8" fmla="*/ 387357 w 2621280"/>
                <a:gd name="connsiteY8" fmla="*/ 0 h 998220"/>
                <a:gd name="connsiteX0" fmla="*/ 387357 w 2626360"/>
                <a:gd name="connsiteY0" fmla="*/ 0 h 1035990"/>
                <a:gd name="connsiteX1" fmla="*/ 2199633 w 2626360"/>
                <a:gd name="connsiteY1" fmla="*/ 2540 h 1035990"/>
                <a:gd name="connsiteX2" fmla="*/ 2484120 w 2626360"/>
                <a:gd name="connsiteY2" fmla="*/ 246387 h 1035990"/>
                <a:gd name="connsiteX3" fmla="*/ 2626360 w 2626360"/>
                <a:gd name="connsiteY3" fmla="*/ 1035990 h 1035990"/>
                <a:gd name="connsiteX4" fmla="*/ 2595880 w 2626360"/>
                <a:gd name="connsiteY4" fmla="*/ 998220 h 1035990"/>
                <a:gd name="connsiteX5" fmla="*/ 15240 w 2626360"/>
                <a:gd name="connsiteY5" fmla="*/ 998220 h 1035990"/>
                <a:gd name="connsiteX6" fmla="*/ 0 w 2626360"/>
                <a:gd name="connsiteY6" fmla="*/ 998220 h 1035990"/>
                <a:gd name="connsiteX7" fmla="*/ 116840 w 2626360"/>
                <a:gd name="connsiteY7" fmla="*/ 246387 h 1035990"/>
                <a:gd name="connsiteX8" fmla="*/ 387357 w 2626360"/>
                <a:gd name="connsiteY8" fmla="*/ 0 h 103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6360" h="1035990">
                  <a:moveTo>
                    <a:pt x="387357" y="0"/>
                  </a:moveTo>
                  <a:lnTo>
                    <a:pt x="2199633" y="2540"/>
                  </a:lnTo>
                  <a:cubicBezTo>
                    <a:pt x="2328695" y="2540"/>
                    <a:pt x="2434590" y="113515"/>
                    <a:pt x="2484120" y="246387"/>
                  </a:cubicBezTo>
                  <a:lnTo>
                    <a:pt x="2626360" y="1035990"/>
                  </a:lnTo>
                  <a:lnTo>
                    <a:pt x="2595880" y="998220"/>
                  </a:lnTo>
                  <a:lnTo>
                    <a:pt x="15240" y="998220"/>
                  </a:lnTo>
                  <a:lnTo>
                    <a:pt x="0" y="998220"/>
                  </a:lnTo>
                  <a:lnTo>
                    <a:pt x="116840" y="246387"/>
                  </a:lnTo>
                  <a:cubicBezTo>
                    <a:pt x="143510" y="117325"/>
                    <a:pt x="258295" y="0"/>
                    <a:pt x="387357" y="0"/>
                  </a:cubicBezTo>
                  <a:close/>
                </a:path>
              </a:pathLst>
            </a:custGeom>
            <a:solidFill>
              <a:srgbClr val="A39F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Rectangle: Top Corners Rounded 19">
              <a:extLst>
                <a:ext uri="{FF2B5EF4-FFF2-40B4-BE49-F238E27FC236}">
                  <a16:creationId xmlns:a16="http://schemas.microsoft.com/office/drawing/2014/main" id="{C26AE7C2-5CCC-4592-A116-872A35DA3EE3}"/>
                </a:ext>
              </a:extLst>
            </p:cNvPr>
            <p:cNvSpPr/>
            <p:nvPr/>
          </p:nvSpPr>
          <p:spPr>
            <a:xfrm>
              <a:off x="4086702" y="2082800"/>
              <a:ext cx="2291226" cy="769620"/>
            </a:xfrm>
            <a:custGeom>
              <a:avLst/>
              <a:gdLst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0 w 2641600"/>
                <a:gd name="connsiteY7" fmla="*/ 233687 h 975360"/>
                <a:gd name="connsiteX8" fmla="*/ 233687 w 2641600"/>
                <a:gd name="connsiteY8" fmla="*/ 0 h 975360"/>
                <a:gd name="connsiteX0" fmla="*/ 2336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2336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641600 w 2641600"/>
                <a:gd name="connsiteY2" fmla="*/ 23368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0 h 975360"/>
                <a:gd name="connsiteX1" fmla="*/ 2407913 w 2641600"/>
                <a:gd name="connsiteY1" fmla="*/ 0 h 975360"/>
                <a:gd name="connsiteX2" fmla="*/ 2468880 w 2641600"/>
                <a:gd name="connsiteY2" fmla="*/ 223527 h 975360"/>
                <a:gd name="connsiteX3" fmla="*/ 2641600 w 2641600"/>
                <a:gd name="connsiteY3" fmla="*/ 975360 h 975360"/>
                <a:gd name="connsiteX4" fmla="*/ 2641600 w 2641600"/>
                <a:gd name="connsiteY4" fmla="*/ 975360 h 975360"/>
                <a:gd name="connsiteX5" fmla="*/ 0 w 2641600"/>
                <a:gd name="connsiteY5" fmla="*/ 975360 h 975360"/>
                <a:gd name="connsiteX6" fmla="*/ 0 w 2641600"/>
                <a:gd name="connsiteY6" fmla="*/ 975360 h 975360"/>
                <a:gd name="connsiteX7" fmla="*/ 101600 w 2641600"/>
                <a:gd name="connsiteY7" fmla="*/ 223527 h 975360"/>
                <a:gd name="connsiteX8" fmla="*/ 436887 w 2641600"/>
                <a:gd name="connsiteY8" fmla="*/ 0 h 97536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436887 w 2641600"/>
                <a:gd name="connsiteY0" fmla="*/ 2032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436887 w 2641600"/>
                <a:gd name="connsiteY8" fmla="*/ 20320 h 995680"/>
                <a:gd name="connsiteX0" fmla="*/ 375927 w 2641600"/>
                <a:gd name="connsiteY0" fmla="*/ 16510 h 995680"/>
                <a:gd name="connsiteX1" fmla="*/ 2184393 w 2641600"/>
                <a:gd name="connsiteY1" fmla="*/ 0 h 995680"/>
                <a:gd name="connsiteX2" fmla="*/ 2468880 w 2641600"/>
                <a:gd name="connsiteY2" fmla="*/ 243847 h 995680"/>
                <a:gd name="connsiteX3" fmla="*/ 2641600 w 2641600"/>
                <a:gd name="connsiteY3" fmla="*/ 995680 h 995680"/>
                <a:gd name="connsiteX4" fmla="*/ 2641600 w 2641600"/>
                <a:gd name="connsiteY4" fmla="*/ 995680 h 995680"/>
                <a:gd name="connsiteX5" fmla="*/ 0 w 2641600"/>
                <a:gd name="connsiteY5" fmla="*/ 995680 h 995680"/>
                <a:gd name="connsiteX6" fmla="*/ 0 w 2641600"/>
                <a:gd name="connsiteY6" fmla="*/ 995680 h 995680"/>
                <a:gd name="connsiteX7" fmla="*/ 101600 w 2641600"/>
                <a:gd name="connsiteY7" fmla="*/ 243847 h 995680"/>
                <a:gd name="connsiteX8" fmla="*/ 375927 w 2641600"/>
                <a:gd name="connsiteY8" fmla="*/ 16510 h 99568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72117 w 2641600"/>
                <a:gd name="connsiteY0" fmla="*/ 0 h 998220"/>
                <a:gd name="connsiteX1" fmla="*/ 2184393 w 2641600"/>
                <a:gd name="connsiteY1" fmla="*/ 2540 h 998220"/>
                <a:gd name="connsiteX2" fmla="*/ 2468880 w 2641600"/>
                <a:gd name="connsiteY2" fmla="*/ 246387 h 998220"/>
                <a:gd name="connsiteX3" fmla="*/ 2641600 w 2641600"/>
                <a:gd name="connsiteY3" fmla="*/ 998220 h 998220"/>
                <a:gd name="connsiteX4" fmla="*/ 2641600 w 2641600"/>
                <a:gd name="connsiteY4" fmla="*/ 998220 h 998220"/>
                <a:gd name="connsiteX5" fmla="*/ 0 w 2641600"/>
                <a:gd name="connsiteY5" fmla="*/ 998220 h 998220"/>
                <a:gd name="connsiteX6" fmla="*/ 0 w 2641600"/>
                <a:gd name="connsiteY6" fmla="*/ 998220 h 998220"/>
                <a:gd name="connsiteX7" fmla="*/ 101600 w 2641600"/>
                <a:gd name="connsiteY7" fmla="*/ 246387 h 998220"/>
                <a:gd name="connsiteX8" fmla="*/ 372117 w 264160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65684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56840"/>
                <a:gd name="connsiteY0" fmla="*/ 0 h 998220"/>
                <a:gd name="connsiteX1" fmla="*/ 2199633 w 2656840"/>
                <a:gd name="connsiteY1" fmla="*/ 2540 h 998220"/>
                <a:gd name="connsiteX2" fmla="*/ 2484120 w 2656840"/>
                <a:gd name="connsiteY2" fmla="*/ 246387 h 998220"/>
                <a:gd name="connsiteX3" fmla="*/ 2656840 w 2656840"/>
                <a:gd name="connsiteY3" fmla="*/ 998220 h 998220"/>
                <a:gd name="connsiteX4" fmla="*/ 2595880 w 2656840"/>
                <a:gd name="connsiteY4" fmla="*/ 998220 h 998220"/>
                <a:gd name="connsiteX5" fmla="*/ 15240 w 2656840"/>
                <a:gd name="connsiteY5" fmla="*/ 998220 h 998220"/>
                <a:gd name="connsiteX6" fmla="*/ 0 w 2656840"/>
                <a:gd name="connsiteY6" fmla="*/ 998220 h 998220"/>
                <a:gd name="connsiteX7" fmla="*/ 116840 w 2656840"/>
                <a:gd name="connsiteY7" fmla="*/ 246387 h 998220"/>
                <a:gd name="connsiteX8" fmla="*/ 387357 w 2656840"/>
                <a:gd name="connsiteY8" fmla="*/ 0 h 998220"/>
                <a:gd name="connsiteX0" fmla="*/ 387357 w 2621280"/>
                <a:gd name="connsiteY0" fmla="*/ 0 h 998220"/>
                <a:gd name="connsiteX1" fmla="*/ 2199633 w 2621280"/>
                <a:gd name="connsiteY1" fmla="*/ 2540 h 998220"/>
                <a:gd name="connsiteX2" fmla="*/ 2484120 w 2621280"/>
                <a:gd name="connsiteY2" fmla="*/ 246387 h 998220"/>
                <a:gd name="connsiteX3" fmla="*/ 2621280 w 2621280"/>
                <a:gd name="connsiteY3" fmla="*/ 987428 h 998220"/>
                <a:gd name="connsiteX4" fmla="*/ 2595880 w 2621280"/>
                <a:gd name="connsiteY4" fmla="*/ 998220 h 998220"/>
                <a:gd name="connsiteX5" fmla="*/ 15240 w 2621280"/>
                <a:gd name="connsiteY5" fmla="*/ 998220 h 998220"/>
                <a:gd name="connsiteX6" fmla="*/ 0 w 2621280"/>
                <a:gd name="connsiteY6" fmla="*/ 998220 h 998220"/>
                <a:gd name="connsiteX7" fmla="*/ 116840 w 2621280"/>
                <a:gd name="connsiteY7" fmla="*/ 246387 h 998220"/>
                <a:gd name="connsiteX8" fmla="*/ 387357 w 2621280"/>
                <a:gd name="connsiteY8" fmla="*/ 0 h 998220"/>
                <a:gd name="connsiteX0" fmla="*/ 387357 w 2626360"/>
                <a:gd name="connsiteY0" fmla="*/ 0 h 1035990"/>
                <a:gd name="connsiteX1" fmla="*/ 2199633 w 2626360"/>
                <a:gd name="connsiteY1" fmla="*/ 2540 h 1035990"/>
                <a:gd name="connsiteX2" fmla="*/ 2484120 w 2626360"/>
                <a:gd name="connsiteY2" fmla="*/ 246387 h 1035990"/>
                <a:gd name="connsiteX3" fmla="*/ 2626360 w 2626360"/>
                <a:gd name="connsiteY3" fmla="*/ 1035990 h 1035990"/>
                <a:gd name="connsiteX4" fmla="*/ 2595880 w 2626360"/>
                <a:gd name="connsiteY4" fmla="*/ 998220 h 1035990"/>
                <a:gd name="connsiteX5" fmla="*/ 15240 w 2626360"/>
                <a:gd name="connsiteY5" fmla="*/ 998220 h 1035990"/>
                <a:gd name="connsiteX6" fmla="*/ 0 w 2626360"/>
                <a:gd name="connsiteY6" fmla="*/ 998220 h 1035990"/>
                <a:gd name="connsiteX7" fmla="*/ 116840 w 2626360"/>
                <a:gd name="connsiteY7" fmla="*/ 246387 h 1035990"/>
                <a:gd name="connsiteX8" fmla="*/ 387357 w 2626360"/>
                <a:gd name="connsiteY8" fmla="*/ 0 h 1035990"/>
                <a:gd name="connsiteX0" fmla="*/ 387357 w 2626360"/>
                <a:gd name="connsiteY0" fmla="*/ 0 h 1035990"/>
                <a:gd name="connsiteX1" fmla="*/ 2199633 w 2626360"/>
                <a:gd name="connsiteY1" fmla="*/ 2540 h 1035990"/>
                <a:gd name="connsiteX2" fmla="*/ 2484120 w 2626360"/>
                <a:gd name="connsiteY2" fmla="*/ 246387 h 1035990"/>
                <a:gd name="connsiteX3" fmla="*/ 2626360 w 2626360"/>
                <a:gd name="connsiteY3" fmla="*/ 1035990 h 1035990"/>
                <a:gd name="connsiteX4" fmla="*/ 15240 w 2626360"/>
                <a:gd name="connsiteY4" fmla="*/ 998220 h 1035990"/>
                <a:gd name="connsiteX5" fmla="*/ 0 w 2626360"/>
                <a:gd name="connsiteY5" fmla="*/ 998220 h 1035990"/>
                <a:gd name="connsiteX6" fmla="*/ 116840 w 2626360"/>
                <a:gd name="connsiteY6" fmla="*/ 246387 h 1035990"/>
                <a:gd name="connsiteX7" fmla="*/ 387357 w 2626360"/>
                <a:gd name="connsiteY7" fmla="*/ 0 h 1035990"/>
                <a:gd name="connsiteX0" fmla="*/ 387357 w 2626360"/>
                <a:gd name="connsiteY0" fmla="*/ 0 h 1005065"/>
                <a:gd name="connsiteX1" fmla="*/ 2199633 w 2626360"/>
                <a:gd name="connsiteY1" fmla="*/ 2540 h 1005065"/>
                <a:gd name="connsiteX2" fmla="*/ 2484120 w 2626360"/>
                <a:gd name="connsiteY2" fmla="*/ 246387 h 1005065"/>
                <a:gd name="connsiteX3" fmla="*/ 2626360 w 2626360"/>
                <a:gd name="connsiteY3" fmla="*/ 1005065 h 1005065"/>
                <a:gd name="connsiteX4" fmla="*/ 15240 w 2626360"/>
                <a:gd name="connsiteY4" fmla="*/ 998220 h 1005065"/>
                <a:gd name="connsiteX5" fmla="*/ 0 w 2626360"/>
                <a:gd name="connsiteY5" fmla="*/ 998220 h 1005065"/>
                <a:gd name="connsiteX6" fmla="*/ 116840 w 2626360"/>
                <a:gd name="connsiteY6" fmla="*/ 246387 h 1005065"/>
                <a:gd name="connsiteX7" fmla="*/ 387357 w 2626360"/>
                <a:gd name="connsiteY7" fmla="*/ 0 h 100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6360" h="1005065">
                  <a:moveTo>
                    <a:pt x="387357" y="0"/>
                  </a:moveTo>
                  <a:lnTo>
                    <a:pt x="2199633" y="2540"/>
                  </a:lnTo>
                  <a:cubicBezTo>
                    <a:pt x="2328695" y="2540"/>
                    <a:pt x="2434590" y="113515"/>
                    <a:pt x="2484120" y="246387"/>
                  </a:cubicBezTo>
                  <a:lnTo>
                    <a:pt x="2626360" y="1005065"/>
                  </a:lnTo>
                  <a:lnTo>
                    <a:pt x="15240" y="998220"/>
                  </a:lnTo>
                  <a:lnTo>
                    <a:pt x="0" y="998220"/>
                  </a:lnTo>
                  <a:lnTo>
                    <a:pt x="116840" y="246387"/>
                  </a:lnTo>
                  <a:cubicBezTo>
                    <a:pt x="143510" y="117325"/>
                    <a:pt x="258295" y="0"/>
                    <a:pt x="38735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ACA339-ABEB-44DA-B0E0-4BE091DF6864}"/>
                </a:ext>
              </a:extLst>
            </p:cNvPr>
            <p:cNvSpPr/>
            <p:nvPr/>
          </p:nvSpPr>
          <p:spPr>
            <a:xfrm>
              <a:off x="3850640" y="3098800"/>
              <a:ext cx="330200" cy="330200"/>
            </a:xfrm>
            <a:prstGeom prst="ellipse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4BE6A7-A316-493C-9DA2-F262BE4F1BF3}"/>
                </a:ext>
              </a:extLst>
            </p:cNvPr>
            <p:cNvSpPr/>
            <p:nvPr/>
          </p:nvSpPr>
          <p:spPr>
            <a:xfrm>
              <a:off x="6253480" y="3098800"/>
              <a:ext cx="330200" cy="330200"/>
            </a:xfrm>
            <a:prstGeom prst="ellipse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B89760FD-1E94-4FA8-984B-A76231F03C2B}"/>
                </a:ext>
              </a:extLst>
            </p:cNvPr>
            <p:cNvSpPr/>
            <p:nvPr/>
          </p:nvSpPr>
          <p:spPr>
            <a:xfrm flipV="1">
              <a:off x="3911600" y="3962399"/>
              <a:ext cx="325120" cy="264159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6F3E589C-A4E9-4A1F-B104-F2AC7C7BB036}"/>
                </a:ext>
              </a:extLst>
            </p:cNvPr>
            <p:cNvSpPr/>
            <p:nvPr/>
          </p:nvSpPr>
          <p:spPr>
            <a:xfrm flipV="1">
              <a:off x="6215368" y="3962400"/>
              <a:ext cx="325120" cy="264159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E4264E4-E430-4D91-8ED3-F9F0416EA008}"/>
                </a:ext>
              </a:extLst>
            </p:cNvPr>
            <p:cNvSpPr/>
            <p:nvPr/>
          </p:nvSpPr>
          <p:spPr>
            <a:xfrm>
              <a:off x="4833620" y="3716020"/>
              <a:ext cx="792480" cy="152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B134F3D-6141-4B19-98B0-13F52E5A88A7}"/>
              </a:ext>
            </a:extLst>
          </p:cNvPr>
          <p:cNvSpPr txBox="1"/>
          <p:nvPr/>
        </p:nvSpPr>
        <p:spPr>
          <a:xfrm>
            <a:off x="0" y="29638"/>
            <a:ext cx="3844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Бариери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CCAB51-C17D-4833-88F0-8F001237519F}"/>
              </a:ext>
            </a:extLst>
          </p:cNvPr>
          <p:cNvGrpSpPr/>
          <p:nvPr/>
        </p:nvGrpSpPr>
        <p:grpSpPr>
          <a:xfrm>
            <a:off x="0" y="1077375"/>
            <a:ext cx="1222310" cy="239485"/>
            <a:chOff x="0" y="1138335"/>
            <a:chExt cx="1222310" cy="23948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B9D232-3BC7-4190-9C1C-F8B7C0FB5E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58B413-CE93-4E74-92D9-5C28E42A689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F40C4B7-574C-47D7-9A77-AE18C508C1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83DE1C-C1E6-465D-9CDE-4FB79AA21950}"/>
              </a:ext>
            </a:extLst>
          </p:cNvPr>
          <p:cNvGrpSpPr/>
          <p:nvPr/>
        </p:nvGrpSpPr>
        <p:grpSpPr>
          <a:xfrm>
            <a:off x="5123214" y="2844430"/>
            <a:ext cx="455694" cy="1379568"/>
            <a:chOff x="5425440" y="1742440"/>
            <a:chExt cx="1341120" cy="337312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60B87A-A13E-42DE-9C4B-1D8582C57454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E8FB4F-B482-4E41-A76C-C1BAA67F5E7E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A2E3CA-BC66-4A44-9500-132A4AC418C2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686A9E-4CC3-4859-A365-B4E7772ABDD4}"/>
              </a:ext>
            </a:extLst>
          </p:cNvPr>
          <p:cNvGrpSpPr/>
          <p:nvPr/>
        </p:nvGrpSpPr>
        <p:grpSpPr>
          <a:xfrm>
            <a:off x="6327216" y="2840231"/>
            <a:ext cx="455694" cy="1379568"/>
            <a:chOff x="5425440" y="1742440"/>
            <a:chExt cx="1341120" cy="337312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442DC01-C3AE-4DD3-9F7B-94D274249B01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0B9CE98-19A7-4501-9E9C-5270F7EF2BF2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C1EB07C-33EC-47EF-8078-1E48CE23DC45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6FCBAD-D08A-40A5-B13E-7F6E5901FDC7}"/>
              </a:ext>
            </a:extLst>
          </p:cNvPr>
          <p:cNvGrpSpPr/>
          <p:nvPr/>
        </p:nvGrpSpPr>
        <p:grpSpPr>
          <a:xfrm>
            <a:off x="7446524" y="2844430"/>
            <a:ext cx="455694" cy="1379568"/>
            <a:chOff x="5425440" y="1742440"/>
            <a:chExt cx="1341120" cy="33731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7B5CF43-B830-4D54-BF9D-582CD17CD90B}"/>
                </a:ext>
              </a:extLst>
            </p:cNvPr>
            <p:cNvSpPr/>
            <p:nvPr/>
          </p:nvSpPr>
          <p:spPr>
            <a:xfrm>
              <a:off x="5425440" y="1742440"/>
              <a:ext cx="1341120" cy="3373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F5E157C-3E58-4025-A97C-7C4D0CBB7145}"/>
                </a:ext>
              </a:extLst>
            </p:cNvPr>
            <p:cNvSpPr/>
            <p:nvPr/>
          </p:nvSpPr>
          <p:spPr>
            <a:xfrm>
              <a:off x="5425440" y="193040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C3C157-FF56-48CD-BA73-E55CF3785ECE}"/>
                </a:ext>
              </a:extLst>
            </p:cNvPr>
            <p:cNvSpPr/>
            <p:nvPr/>
          </p:nvSpPr>
          <p:spPr>
            <a:xfrm>
              <a:off x="5425440" y="2346960"/>
              <a:ext cx="1341120" cy="223520"/>
            </a:xfrm>
            <a:prstGeom prst="rect">
              <a:avLst/>
            </a:prstGeom>
            <a:solidFill>
              <a:srgbClr val="FFF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F9B6A04-0949-4371-A6E8-1B0E9E2B63BF}"/>
              </a:ext>
            </a:extLst>
          </p:cNvPr>
          <p:cNvSpPr/>
          <p:nvPr/>
        </p:nvSpPr>
        <p:spPr>
          <a:xfrm>
            <a:off x="4745058" y="4215599"/>
            <a:ext cx="3758861" cy="17172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7CBE3B-BCED-45C2-8898-82521ADBD666}"/>
              </a:ext>
            </a:extLst>
          </p:cNvPr>
          <p:cNvGrpSpPr/>
          <p:nvPr/>
        </p:nvGrpSpPr>
        <p:grpSpPr>
          <a:xfrm>
            <a:off x="-7052451" y="1754621"/>
            <a:ext cx="6842823" cy="4269135"/>
            <a:chOff x="1094771" y="1754074"/>
            <a:chExt cx="7034965" cy="438900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0C9D092-6240-49E8-81B5-C48CAFE17BC4}"/>
                </a:ext>
              </a:extLst>
            </p:cNvPr>
            <p:cNvSpPr/>
            <p:nvPr/>
          </p:nvSpPr>
          <p:spPr>
            <a:xfrm>
              <a:off x="1094771" y="2142763"/>
              <a:ext cx="6938179" cy="3356659"/>
            </a:xfrm>
            <a:custGeom>
              <a:avLst/>
              <a:gdLst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6883570 w 7176304"/>
                <a:gd name="connsiteY2" fmla="*/ 0 h 3356659"/>
                <a:gd name="connsiteX3" fmla="*/ 7176304 w 7176304"/>
                <a:gd name="connsiteY3" fmla="*/ 292734 h 3356659"/>
                <a:gd name="connsiteX4" fmla="*/ 7176304 w 7176304"/>
                <a:gd name="connsiteY4" fmla="*/ 3063925 h 3356659"/>
                <a:gd name="connsiteX5" fmla="*/ 6883570 w 7176304"/>
                <a:gd name="connsiteY5" fmla="*/ 3356659 h 3356659"/>
                <a:gd name="connsiteX6" fmla="*/ 292734 w 7176304"/>
                <a:gd name="connsiteY6" fmla="*/ 3356659 h 3356659"/>
                <a:gd name="connsiteX7" fmla="*/ 0 w 7176304"/>
                <a:gd name="connsiteY7" fmla="*/ 3063925 h 3356659"/>
                <a:gd name="connsiteX8" fmla="*/ 0 w 7176304"/>
                <a:gd name="connsiteY8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6883570 w 7176304"/>
                <a:gd name="connsiteY2" fmla="*/ 0 h 3356659"/>
                <a:gd name="connsiteX3" fmla="*/ 7176304 w 7176304"/>
                <a:gd name="connsiteY3" fmla="*/ 2927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7176304 w 7176304"/>
                <a:gd name="connsiteY3" fmla="*/ 2927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3308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3308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3308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27368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27368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518954 w 7176304"/>
                <a:gd name="connsiteY3" fmla="*/ 16890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518954 w 7176304"/>
                <a:gd name="connsiteY3" fmla="*/ 16890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518954 w 7176304"/>
                <a:gd name="connsiteY3" fmla="*/ 168909 h 3356659"/>
                <a:gd name="connsiteX4" fmla="*/ 6868128 w 7176304"/>
                <a:gd name="connsiteY4" fmla="*/ 2153012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6972938"/>
                <a:gd name="connsiteY0" fmla="*/ 292734 h 3356659"/>
                <a:gd name="connsiteX1" fmla="*/ 292734 w 6972938"/>
                <a:gd name="connsiteY1" fmla="*/ 0 h 3356659"/>
                <a:gd name="connsiteX2" fmla="*/ 4959520 w 6972938"/>
                <a:gd name="connsiteY2" fmla="*/ 0 h 3356659"/>
                <a:gd name="connsiteX3" fmla="*/ 5518954 w 6972938"/>
                <a:gd name="connsiteY3" fmla="*/ 168909 h 3356659"/>
                <a:gd name="connsiteX4" fmla="*/ 6868128 w 6972938"/>
                <a:gd name="connsiteY4" fmla="*/ 2153012 h 3356659"/>
                <a:gd name="connsiteX5" fmla="*/ 6938179 w 6972938"/>
                <a:gd name="connsiteY5" fmla="*/ 3016300 h 3356659"/>
                <a:gd name="connsiteX6" fmla="*/ 6883570 w 6972938"/>
                <a:gd name="connsiteY6" fmla="*/ 3356659 h 3356659"/>
                <a:gd name="connsiteX7" fmla="*/ 292734 w 6972938"/>
                <a:gd name="connsiteY7" fmla="*/ 3356659 h 3356659"/>
                <a:gd name="connsiteX8" fmla="*/ 0 w 6972938"/>
                <a:gd name="connsiteY8" fmla="*/ 3063925 h 3356659"/>
                <a:gd name="connsiteX9" fmla="*/ 0 w 6972938"/>
                <a:gd name="connsiteY9" fmla="*/ 292734 h 3356659"/>
                <a:gd name="connsiteX0" fmla="*/ 0 w 6938179"/>
                <a:gd name="connsiteY0" fmla="*/ 292734 h 3356659"/>
                <a:gd name="connsiteX1" fmla="*/ 292734 w 6938179"/>
                <a:gd name="connsiteY1" fmla="*/ 0 h 3356659"/>
                <a:gd name="connsiteX2" fmla="*/ 4959520 w 6938179"/>
                <a:gd name="connsiteY2" fmla="*/ 0 h 3356659"/>
                <a:gd name="connsiteX3" fmla="*/ 5518954 w 6938179"/>
                <a:gd name="connsiteY3" fmla="*/ 168909 h 3356659"/>
                <a:gd name="connsiteX4" fmla="*/ 6868128 w 6938179"/>
                <a:gd name="connsiteY4" fmla="*/ 2153012 h 3356659"/>
                <a:gd name="connsiteX5" fmla="*/ 6938179 w 6938179"/>
                <a:gd name="connsiteY5" fmla="*/ 3016300 h 3356659"/>
                <a:gd name="connsiteX6" fmla="*/ 6569245 w 6938179"/>
                <a:gd name="connsiteY6" fmla="*/ 3347134 h 3356659"/>
                <a:gd name="connsiteX7" fmla="*/ 292734 w 6938179"/>
                <a:gd name="connsiteY7" fmla="*/ 3356659 h 3356659"/>
                <a:gd name="connsiteX8" fmla="*/ 0 w 6938179"/>
                <a:gd name="connsiteY8" fmla="*/ 3063925 h 3356659"/>
                <a:gd name="connsiteX9" fmla="*/ 0 w 6938179"/>
                <a:gd name="connsiteY9" fmla="*/ 292734 h 3356659"/>
                <a:gd name="connsiteX0" fmla="*/ 0 w 6938179"/>
                <a:gd name="connsiteY0" fmla="*/ 292734 h 3356659"/>
                <a:gd name="connsiteX1" fmla="*/ 292734 w 6938179"/>
                <a:gd name="connsiteY1" fmla="*/ 0 h 3356659"/>
                <a:gd name="connsiteX2" fmla="*/ 4959520 w 6938179"/>
                <a:gd name="connsiteY2" fmla="*/ 0 h 3356659"/>
                <a:gd name="connsiteX3" fmla="*/ 5518954 w 6938179"/>
                <a:gd name="connsiteY3" fmla="*/ 168909 h 3356659"/>
                <a:gd name="connsiteX4" fmla="*/ 6868128 w 6938179"/>
                <a:gd name="connsiteY4" fmla="*/ 2153012 h 3356659"/>
                <a:gd name="connsiteX5" fmla="*/ 6938179 w 6938179"/>
                <a:gd name="connsiteY5" fmla="*/ 3016300 h 3356659"/>
                <a:gd name="connsiteX6" fmla="*/ 6569245 w 6938179"/>
                <a:gd name="connsiteY6" fmla="*/ 3347134 h 3356659"/>
                <a:gd name="connsiteX7" fmla="*/ 292734 w 6938179"/>
                <a:gd name="connsiteY7" fmla="*/ 3356659 h 3356659"/>
                <a:gd name="connsiteX8" fmla="*/ 0 w 6938179"/>
                <a:gd name="connsiteY8" fmla="*/ 3063925 h 3356659"/>
                <a:gd name="connsiteX9" fmla="*/ 0 w 6938179"/>
                <a:gd name="connsiteY9" fmla="*/ 292734 h 3356659"/>
                <a:gd name="connsiteX0" fmla="*/ 0 w 6938179"/>
                <a:gd name="connsiteY0" fmla="*/ 292734 h 3356659"/>
                <a:gd name="connsiteX1" fmla="*/ 292734 w 6938179"/>
                <a:gd name="connsiteY1" fmla="*/ 0 h 3356659"/>
                <a:gd name="connsiteX2" fmla="*/ 4959520 w 6938179"/>
                <a:gd name="connsiteY2" fmla="*/ 0 h 3356659"/>
                <a:gd name="connsiteX3" fmla="*/ 5518954 w 6938179"/>
                <a:gd name="connsiteY3" fmla="*/ 168909 h 3356659"/>
                <a:gd name="connsiteX4" fmla="*/ 6868128 w 6938179"/>
                <a:gd name="connsiteY4" fmla="*/ 2153012 h 3356659"/>
                <a:gd name="connsiteX5" fmla="*/ 6938179 w 6938179"/>
                <a:gd name="connsiteY5" fmla="*/ 3016300 h 3356659"/>
                <a:gd name="connsiteX6" fmla="*/ 6569245 w 6938179"/>
                <a:gd name="connsiteY6" fmla="*/ 3347134 h 3356659"/>
                <a:gd name="connsiteX7" fmla="*/ 292734 w 6938179"/>
                <a:gd name="connsiteY7" fmla="*/ 3356659 h 3356659"/>
                <a:gd name="connsiteX8" fmla="*/ 0 w 6938179"/>
                <a:gd name="connsiteY8" fmla="*/ 3063925 h 3356659"/>
                <a:gd name="connsiteX9" fmla="*/ 0 w 6938179"/>
                <a:gd name="connsiteY9" fmla="*/ 292734 h 335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8179" h="3356659">
                  <a:moveTo>
                    <a:pt x="0" y="292734"/>
                  </a:moveTo>
                  <a:cubicBezTo>
                    <a:pt x="0" y="131061"/>
                    <a:pt x="131061" y="0"/>
                    <a:pt x="292734" y="0"/>
                  </a:cubicBezTo>
                  <a:lnTo>
                    <a:pt x="4959520" y="0"/>
                  </a:lnTo>
                  <a:cubicBezTo>
                    <a:pt x="5121193" y="0"/>
                    <a:pt x="5357029" y="16761"/>
                    <a:pt x="5518954" y="168909"/>
                  </a:cubicBezTo>
                  <a:cubicBezTo>
                    <a:pt x="6019479" y="795352"/>
                    <a:pt x="6539053" y="1536094"/>
                    <a:pt x="6868128" y="2153012"/>
                  </a:cubicBezTo>
                  <a:cubicBezTo>
                    <a:pt x="6929578" y="2450300"/>
                    <a:pt x="6914829" y="2728537"/>
                    <a:pt x="6938179" y="3016300"/>
                  </a:cubicBezTo>
                  <a:cubicBezTo>
                    <a:pt x="6938179" y="3177973"/>
                    <a:pt x="6730918" y="3347134"/>
                    <a:pt x="6569245" y="3347134"/>
                  </a:cubicBezTo>
                  <a:lnTo>
                    <a:pt x="292734" y="3356659"/>
                  </a:lnTo>
                  <a:cubicBezTo>
                    <a:pt x="131061" y="3356659"/>
                    <a:pt x="0" y="3225598"/>
                    <a:pt x="0" y="3063925"/>
                  </a:cubicBezTo>
                  <a:lnTo>
                    <a:pt x="0" y="2927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9" name="Rectangle: Rounded Corners 27">
              <a:extLst>
                <a:ext uri="{FF2B5EF4-FFF2-40B4-BE49-F238E27FC236}">
                  <a16:creationId xmlns:a16="http://schemas.microsoft.com/office/drawing/2014/main" id="{08B22604-86CE-4082-B336-592C965F4384}"/>
                </a:ext>
              </a:extLst>
            </p:cNvPr>
            <p:cNvSpPr/>
            <p:nvPr/>
          </p:nvSpPr>
          <p:spPr>
            <a:xfrm>
              <a:off x="5488575" y="2418080"/>
              <a:ext cx="1285970" cy="1300047"/>
            </a:xfrm>
            <a:custGeom>
              <a:avLst/>
              <a:gdLst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6883570 w 7176304"/>
                <a:gd name="connsiteY2" fmla="*/ 0 h 3356659"/>
                <a:gd name="connsiteX3" fmla="*/ 7176304 w 7176304"/>
                <a:gd name="connsiteY3" fmla="*/ 292734 h 3356659"/>
                <a:gd name="connsiteX4" fmla="*/ 7176304 w 7176304"/>
                <a:gd name="connsiteY4" fmla="*/ 3063925 h 3356659"/>
                <a:gd name="connsiteX5" fmla="*/ 6883570 w 7176304"/>
                <a:gd name="connsiteY5" fmla="*/ 3356659 h 3356659"/>
                <a:gd name="connsiteX6" fmla="*/ 292734 w 7176304"/>
                <a:gd name="connsiteY6" fmla="*/ 3356659 h 3356659"/>
                <a:gd name="connsiteX7" fmla="*/ 0 w 7176304"/>
                <a:gd name="connsiteY7" fmla="*/ 3063925 h 3356659"/>
                <a:gd name="connsiteX8" fmla="*/ 0 w 7176304"/>
                <a:gd name="connsiteY8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6883570 w 7176304"/>
                <a:gd name="connsiteY2" fmla="*/ 0 h 3356659"/>
                <a:gd name="connsiteX3" fmla="*/ 7176304 w 7176304"/>
                <a:gd name="connsiteY3" fmla="*/ 2927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7176304 w 7176304"/>
                <a:gd name="connsiteY3" fmla="*/ 2927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3308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3308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33083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27368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395129 w 7176304"/>
                <a:gd name="connsiteY3" fmla="*/ 273684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518954 w 7176304"/>
                <a:gd name="connsiteY3" fmla="*/ 16890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4959520 w 7176304"/>
                <a:gd name="connsiteY2" fmla="*/ 0 h 3356659"/>
                <a:gd name="connsiteX3" fmla="*/ 5518954 w 7176304"/>
                <a:gd name="connsiteY3" fmla="*/ 16890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3704742 w 7176304"/>
                <a:gd name="connsiteY2" fmla="*/ 0 h 3356659"/>
                <a:gd name="connsiteX3" fmla="*/ 5518954 w 7176304"/>
                <a:gd name="connsiteY3" fmla="*/ 16890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3704742 w 7176304"/>
                <a:gd name="connsiteY2" fmla="*/ 0 h 3356659"/>
                <a:gd name="connsiteX3" fmla="*/ 4594383 w 7176304"/>
                <a:gd name="connsiteY3" fmla="*/ 18345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3704742 w 7176304"/>
                <a:gd name="connsiteY2" fmla="*/ 0 h 3356659"/>
                <a:gd name="connsiteX3" fmla="*/ 4594383 w 7176304"/>
                <a:gd name="connsiteY3" fmla="*/ 18345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734 h 3356659"/>
                <a:gd name="connsiteX1" fmla="*/ 292734 w 7176304"/>
                <a:gd name="connsiteY1" fmla="*/ 0 h 3356659"/>
                <a:gd name="connsiteX2" fmla="*/ 3704742 w 7176304"/>
                <a:gd name="connsiteY2" fmla="*/ 0 h 3356659"/>
                <a:gd name="connsiteX3" fmla="*/ 4792505 w 7176304"/>
                <a:gd name="connsiteY3" fmla="*/ 183459 h 3356659"/>
                <a:gd name="connsiteX4" fmla="*/ 7163403 w 7176304"/>
                <a:gd name="connsiteY4" fmla="*/ 2200637 h 3356659"/>
                <a:gd name="connsiteX5" fmla="*/ 7176304 w 7176304"/>
                <a:gd name="connsiteY5" fmla="*/ 3063925 h 3356659"/>
                <a:gd name="connsiteX6" fmla="*/ 6883570 w 7176304"/>
                <a:gd name="connsiteY6" fmla="*/ 3356659 h 3356659"/>
                <a:gd name="connsiteX7" fmla="*/ 292734 w 7176304"/>
                <a:gd name="connsiteY7" fmla="*/ 3356659 h 3356659"/>
                <a:gd name="connsiteX8" fmla="*/ 0 w 7176304"/>
                <a:gd name="connsiteY8" fmla="*/ 3063925 h 3356659"/>
                <a:gd name="connsiteX9" fmla="*/ 0 w 7176304"/>
                <a:gd name="connsiteY9" fmla="*/ 292734 h 3356659"/>
                <a:gd name="connsiteX0" fmla="*/ 0 w 7176304"/>
                <a:gd name="connsiteY0" fmla="*/ 292889 h 3356814"/>
                <a:gd name="connsiteX1" fmla="*/ 292734 w 7176304"/>
                <a:gd name="connsiteY1" fmla="*/ 155 h 3356814"/>
                <a:gd name="connsiteX2" fmla="*/ 3704742 w 7176304"/>
                <a:gd name="connsiteY2" fmla="*/ 155 h 3356814"/>
                <a:gd name="connsiteX3" fmla="*/ 4792505 w 7176304"/>
                <a:gd name="connsiteY3" fmla="*/ 183614 h 3356814"/>
                <a:gd name="connsiteX4" fmla="*/ 7163403 w 7176304"/>
                <a:gd name="connsiteY4" fmla="*/ 2200792 h 3356814"/>
                <a:gd name="connsiteX5" fmla="*/ 7176304 w 7176304"/>
                <a:gd name="connsiteY5" fmla="*/ 3064080 h 3356814"/>
                <a:gd name="connsiteX6" fmla="*/ 6883570 w 7176304"/>
                <a:gd name="connsiteY6" fmla="*/ 3356814 h 3356814"/>
                <a:gd name="connsiteX7" fmla="*/ 292734 w 7176304"/>
                <a:gd name="connsiteY7" fmla="*/ 3356814 h 3356814"/>
                <a:gd name="connsiteX8" fmla="*/ 0 w 7176304"/>
                <a:gd name="connsiteY8" fmla="*/ 3064080 h 3356814"/>
                <a:gd name="connsiteX9" fmla="*/ 0 w 7176304"/>
                <a:gd name="connsiteY9" fmla="*/ 292889 h 3356814"/>
                <a:gd name="connsiteX0" fmla="*/ 0 w 7176304"/>
                <a:gd name="connsiteY0" fmla="*/ 292889 h 3356814"/>
                <a:gd name="connsiteX1" fmla="*/ 292734 w 7176304"/>
                <a:gd name="connsiteY1" fmla="*/ 155 h 3356814"/>
                <a:gd name="connsiteX2" fmla="*/ 3704742 w 7176304"/>
                <a:gd name="connsiteY2" fmla="*/ 155 h 3356814"/>
                <a:gd name="connsiteX3" fmla="*/ 4792505 w 7176304"/>
                <a:gd name="connsiteY3" fmla="*/ 183614 h 3356814"/>
                <a:gd name="connsiteX4" fmla="*/ 7176304 w 7176304"/>
                <a:gd name="connsiteY4" fmla="*/ 3064080 h 3356814"/>
                <a:gd name="connsiteX5" fmla="*/ 6883570 w 7176304"/>
                <a:gd name="connsiteY5" fmla="*/ 3356814 h 3356814"/>
                <a:gd name="connsiteX6" fmla="*/ 292734 w 7176304"/>
                <a:gd name="connsiteY6" fmla="*/ 3356814 h 3356814"/>
                <a:gd name="connsiteX7" fmla="*/ 0 w 7176304"/>
                <a:gd name="connsiteY7" fmla="*/ 3064080 h 3356814"/>
                <a:gd name="connsiteX8" fmla="*/ 0 w 7176304"/>
                <a:gd name="connsiteY8" fmla="*/ 292889 h 3356814"/>
                <a:gd name="connsiteX0" fmla="*/ 0 w 7176304"/>
                <a:gd name="connsiteY0" fmla="*/ 292889 h 3356814"/>
                <a:gd name="connsiteX1" fmla="*/ 292734 w 7176304"/>
                <a:gd name="connsiteY1" fmla="*/ 155 h 3356814"/>
                <a:gd name="connsiteX2" fmla="*/ 3704742 w 7176304"/>
                <a:gd name="connsiteY2" fmla="*/ 155 h 3356814"/>
                <a:gd name="connsiteX3" fmla="*/ 4792505 w 7176304"/>
                <a:gd name="connsiteY3" fmla="*/ 183614 h 3356814"/>
                <a:gd name="connsiteX4" fmla="*/ 7176304 w 7176304"/>
                <a:gd name="connsiteY4" fmla="*/ 2788219 h 3356814"/>
                <a:gd name="connsiteX5" fmla="*/ 6883570 w 7176304"/>
                <a:gd name="connsiteY5" fmla="*/ 3356814 h 3356814"/>
                <a:gd name="connsiteX6" fmla="*/ 292734 w 7176304"/>
                <a:gd name="connsiteY6" fmla="*/ 3356814 h 3356814"/>
                <a:gd name="connsiteX7" fmla="*/ 0 w 7176304"/>
                <a:gd name="connsiteY7" fmla="*/ 3064080 h 3356814"/>
                <a:gd name="connsiteX8" fmla="*/ 0 w 7176304"/>
                <a:gd name="connsiteY8" fmla="*/ 292889 h 3356814"/>
                <a:gd name="connsiteX0" fmla="*/ 0 w 7221487"/>
                <a:gd name="connsiteY0" fmla="*/ 292889 h 3356814"/>
                <a:gd name="connsiteX1" fmla="*/ 292734 w 7221487"/>
                <a:gd name="connsiteY1" fmla="*/ 155 h 3356814"/>
                <a:gd name="connsiteX2" fmla="*/ 3704742 w 7221487"/>
                <a:gd name="connsiteY2" fmla="*/ 155 h 3356814"/>
                <a:gd name="connsiteX3" fmla="*/ 4792505 w 7221487"/>
                <a:gd name="connsiteY3" fmla="*/ 183614 h 3356814"/>
                <a:gd name="connsiteX4" fmla="*/ 7176304 w 7221487"/>
                <a:gd name="connsiteY4" fmla="*/ 2788219 h 3356814"/>
                <a:gd name="connsiteX5" fmla="*/ 6883570 w 7221487"/>
                <a:gd name="connsiteY5" fmla="*/ 3356814 h 3356814"/>
                <a:gd name="connsiteX6" fmla="*/ 292734 w 7221487"/>
                <a:gd name="connsiteY6" fmla="*/ 3356814 h 3356814"/>
                <a:gd name="connsiteX7" fmla="*/ 0 w 7221487"/>
                <a:gd name="connsiteY7" fmla="*/ 3064080 h 3356814"/>
                <a:gd name="connsiteX8" fmla="*/ 0 w 7221487"/>
                <a:gd name="connsiteY8" fmla="*/ 292889 h 3356814"/>
                <a:gd name="connsiteX0" fmla="*/ 0 w 7207367"/>
                <a:gd name="connsiteY0" fmla="*/ 292889 h 3356814"/>
                <a:gd name="connsiteX1" fmla="*/ 292734 w 7207367"/>
                <a:gd name="connsiteY1" fmla="*/ 155 h 3356814"/>
                <a:gd name="connsiteX2" fmla="*/ 3704742 w 7207367"/>
                <a:gd name="connsiteY2" fmla="*/ 155 h 3356814"/>
                <a:gd name="connsiteX3" fmla="*/ 4792505 w 7207367"/>
                <a:gd name="connsiteY3" fmla="*/ 183614 h 3356814"/>
                <a:gd name="connsiteX4" fmla="*/ 7176304 w 7207367"/>
                <a:gd name="connsiteY4" fmla="*/ 2788219 h 3356814"/>
                <a:gd name="connsiteX5" fmla="*/ 6693511 w 7207367"/>
                <a:gd name="connsiteY5" fmla="*/ 3342036 h 3356814"/>
                <a:gd name="connsiteX6" fmla="*/ 292734 w 7207367"/>
                <a:gd name="connsiteY6" fmla="*/ 3356814 h 3356814"/>
                <a:gd name="connsiteX7" fmla="*/ 0 w 7207367"/>
                <a:gd name="connsiteY7" fmla="*/ 3064080 h 3356814"/>
                <a:gd name="connsiteX8" fmla="*/ 0 w 7207367"/>
                <a:gd name="connsiteY8" fmla="*/ 292889 h 3356814"/>
                <a:gd name="connsiteX0" fmla="*/ 0 w 7214668"/>
                <a:gd name="connsiteY0" fmla="*/ 292889 h 3356814"/>
                <a:gd name="connsiteX1" fmla="*/ 292734 w 7214668"/>
                <a:gd name="connsiteY1" fmla="*/ 155 h 3356814"/>
                <a:gd name="connsiteX2" fmla="*/ 3704742 w 7214668"/>
                <a:gd name="connsiteY2" fmla="*/ 155 h 3356814"/>
                <a:gd name="connsiteX3" fmla="*/ 4792505 w 7214668"/>
                <a:gd name="connsiteY3" fmla="*/ 183614 h 3356814"/>
                <a:gd name="connsiteX4" fmla="*/ 7176304 w 7214668"/>
                <a:gd name="connsiteY4" fmla="*/ 2788219 h 3356814"/>
                <a:gd name="connsiteX5" fmla="*/ 6693511 w 7214668"/>
                <a:gd name="connsiteY5" fmla="*/ 3342036 h 3356814"/>
                <a:gd name="connsiteX6" fmla="*/ 292734 w 7214668"/>
                <a:gd name="connsiteY6" fmla="*/ 3356814 h 3356814"/>
                <a:gd name="connsiteX7" fmla="*/ 0 w 7214668"/>
                <a:gd name="connsiteY7" fmla="*/ 3064080 h 3356814"/>
                <a:gd name="connsiteX8" fmla="*/ 0 w 7214668"/>
                <a:gd name="connsiteY8" fmla="*/ 292889 h 3356814"/>
                <a:gd name="connsiteX0" fmla="*/ 0 w 7214662"/>
                <a:gd name="connsiteY0" fmla="*/ 297660 h 3361585"/>
                <a:gd name="connsiteX1" fmla="*/ 493972 w 7214662"/>
                <a:gd name="connsiteY1" fmla="*/ 0 h 3361585"/>
                <a:gd name="connsiteX2" fmla="*/ 3704742 w 7214662"/>
                <a:gd name="connsiteY2" fmla="*/ 4926 h 3361585"/>
                <a:gd name="connsiteX3" fmla="*/ 4792505 w 7214662"/>
                <a:gd name="connsiteY3" fmla="*/ 188385 h 3361585"/>
                <a:gd name="connsiteX4" fmla="*/ 7176304 w 7214662"/>
                <a:gd name="connsiteY4" fmla="*/ 2792990 h 3361585"/>
                <a:gd name="connsiteX5" fmla="*/ 6693511 w 7214662"/>
                <a:gd name="connsiteY5" fmla="*/ 3346807 h 3361585"/>
                <a:gd name="connsiteX6" fmla="*/ 292734 w 7214662"/>
                <a:gd name="connsiteY6" fmla="*/ 3361585 h 3361585"/>
                <a:gd name="connsiteX7" fmla="*/ 0 w 7214662"/>
                <a:gd name="connsiteY7" fmla="*/ 3068851 h 3361585"/>
                <a:gd name="connsiteX8" fmla="*/ 0 w 7214662"/>
                <a:gd name="connsiteY8" fmla="*/ 297660 h 3361585"/>
                <a:gd name="connsiteX0" fmla="*/ 0 w 7214668"/>
                <a:gd name="connsiteY0" fmla="*/ 297660 h 3361585"/>
                <a:gd name="connsiteX1" fmla="*/ 493972 w 7214668"/>
                <a:gd name="connsiteY1" fmla="*/ 0 h 3361585"/>
                <a:gd name="connsiteX2" fmla="*/ 3704742 w 7214668"/>
                <a:gd name="connsiteY2" fmla="*/ 4926 h 3361585"/>
                <a:gd name="connsiteX3" fmla="*/ 4792505 w 7214668"/>
                <a:gd name="connsiteY3" fmla="*/ 188385 h 3361585"/>
                <a:gd name="connsiteX4" fmla="*/ 7176304 w 7214668"/>
                <a:gd name="connsiteY4" fmla="*/ 2792990 h 3361585"/>
                <a:gd name="connsiteX5" fmla="*/ 6693511 w 7214668"/>
                <a:gd name="connsiteY5" fmla="*/ 3346807 h 3361585"/>
                <a:gd name="connsiteX6" fmla="*/ 292734 w 7214668"/>
                <a:gd name="connsiteY6" fmla="*/ 3361585 h 3361585"/>
                <a:gd name="connsiteX7" fmla="*/ 0 w 7214668"/>
                <a:gd name="connsiteY7" fmla="*/ 3068851 h 3361585"/>
                <a:gd name="connsiteX8" fmla="*/ 0 w 7214668"/>
                <a:gd name="connsiteY8" fmla="*/ 297660 h 3361585"/>
                <a:gd name="connsiteX0" fmla="*/ 0 w 7214662"/>
                <a:gd name="connsiteY0" fmla="*/ 297660 h 3366511"/>
                <a:gd name="connsiteX1" fmla="*/ 493972 w 7214662"/>
                <a:gd name="connsiteY1" fmla="*/ 0 h 3366511"/>
                <a:gd name="connsiteX2" fmla="*/ 3704742 w 7214662"/>
                <a:gd name="connsiteY2" fmla="*/ 4926 h 3366511"/>
                <a:gd name="connsiteX3" fmla="*/ 4792505 w 7214662"/>
                <a:gd name="connsiteY3" fmla="*/ 188385 h 3366511"/>
                <a:gd name="connsiteX4" fmla="*/ 7176304 w 7214662"/>
                <a:gd name="connsiteY4" fmla="*/ 2792990 h 3366511"/>
                <a:gd name="connsiteX5" fmla="*/ 6693511 w 7214662"/>
                <a:gd name="connsiteY5" fmla="*/ 3346807 h 3366511"/>
                <a:gd name="connsiteX6" fmla="*/ 650491 w 7214662"/>
                <a:gd name="connsiteY6" fmla="*/ 3366511 h 3366511"/>
                <a:gd name="connsiteX7" fmla="*/ 0 w 7214662"/>
                <a:gd name="connsiteY7" fmla="*/ 3068851 h 3366511"/>
                <a:gd name="connsiteX8" fmla="*/ 0 w 7214662"/>
                <a:gd name="connsiteY8" fmla="*/ 297660 h 3366511"/>
                <a:gd name="connsiteX0" fmla="*/ 0 w 7214668"/>
                <a:gd name="connsiteY0" fmla="*/ 297660 h 3366511"/>
                <a:gd name="connsiteX1" fmla="*/ 493972 w 7214668"/>
                <a:gd name="connsiteY1" fmla="*/ 0 h 3366511"/>
                <a:gd name="connsiteX2" fmla="*/ 3704742 w 7214668"/>
                <a:gd name="connsiteY2" fmla="*/ 4926 h 3366511"/>
                <a:gd name="connsiteX3" fmla="*/ 4792505 w 7214668"/>
                <a:gd name="connsiteY3" fmla="*/ 188385 h 3366511"/>
                <a:gd name="connsiteX4" fmla="*/ 7176304 w 7214668"/>
                <a:gd name="connsiteY4" fmla="*/ 2792990 h 3366511"/>
                <a:gd name="connsiteX5" fmla="*/ 6693511 w 7214668"/>
                <a:gd name="connsiteY5" fmla="*/ 3346807 h 3366511"/>
                <a:gd name="connsiteX6" fmla="*/ 650491 w 7214668"/>
                <a:gd name="connsiteY6" fmla="*/ 3366511 h 3366511"/>
                <a:gd name="connsiteX7" fmla="*/ 0 w 7214668"/>
                <a:gd name="connsiteY7" fmla="*/ 3068851 h 3366511"/>
                <a:gd name="connsiteX8" fmla="*/ 0 w 7214668"/>
                <a:gd name="connsiteY8" fmla="*/ 297660 h 3366511"/>
                <a:gd name="connsiteX0" fmla="*/ 0 w 7214662"/>
                <a:gd name="connsiteY0" fmla="*/ 297660 h 3366511"/>
                <a:gd name="connsiteX1" fmla="*/ 493972 w 7214662"/>
                <a:gd name="connsiteY1" fmla="*/ 0 h 3366511"/>
                <a:gd name="connsiteX2" fmla="*/ 3704742 w 7214662"/>
                <a:gd name="connsiteY2" fmla="*/ 4926 h 3366511"/>
                <a:gd name="connsiteX3" fmla="*/ 4792505 w 7214662"/>
                <a:gd name="connsiteY3" fmla="*/ 188385 h 3366511"/>
                <a:gd name="connsiteX4" fmla="*/ 7176304 w 7214662"/>
                <a:gd name="connsiteY4" fmla="*/ 2792990 h 3366511"/>
                <a:gd name="connsiteX5" fmla="*/ 6693511 w 7214662"/>
                <a:gd name="connsiteY5" fmla="*/ 3346807 h 3366511"/>
                <a:gd name="connsiteX6" fmla="*/ 650491 w 7214662"/>
                <a:gd name="connsiteY6" fmla="*/ 3366511 h 3366511"/>
                <a:gd name="connsiteX7" fmla="*/ 0 w 7214662"/>
                <a:gd name="connsiteY7" fmla="*/ 3068851 h 3366511"/>
                <a:gd name="connsiteX8" fmla="*/ 0 w 7214662"/>
                <a:gd name="connsiteY8" fmla="*/ 297660 h 3366511"/>
                <a:gd name="connsiteX0" fmla="*/ 0 w 7214668"/>
                <a:gd name="connsiteY0" fmla="*/ 297660 h 3366511"/>
                <a:gd name="connsiteX1" fmla="*/ 493972 w 7214668"/>
                <a:gd name="connsiteY1" fmla="*/ 0 h 3366511"/>
                <a:gd name="connsiteX2" fmla="*/ 3704742 w 7214668"/>
                <a:gd name="connsiteY2" fmla="*/ 4926 h 3366511"/>
                <a:gd name="connsiteX3" fmla="*/ 4792505 w 7214668"/>
                <a:gd name="connsiteY3" fmla="*/ 188385 h 3366511"/>
                <a:gd name="connsiteX4" fmla="*/ 7176304 w 7214668"/>
                <a:gd name="connsiteY4" fmla="*/ 2792990 h 3366511"/>
                <a:gd name="connsiteX5" fmla="*/ 6693511 w 7214668"/>
                <a:gd name="connsiteY5" fmla="*/ 3346807 h 3366511"/>
                <a:gd name="connsiteX6" fmla="*/ 650491 w 7214668"/>
                <a:gd name="connsiteY6" fmla="*/ 3366511 h 3366511"/>
                <a:gd name="connsiteX7" fmla="*/ 0 w 7214668"/>
                <a:gd name="connsiteY7" fmla="*/ 3068851 h 3366511"/>
                <a:gd name="connsiteX8" fmla="*/ 0 w 7214668"/>
                <a:gd name="connsiteY8" fmla="*/ 297660 h 3366511"/>
                <a:gd name="connsiteX0" fmla="*/ 0 w 7214662"/>
                <a:gd name="connsiteY0" fmla="*/ 292889 h 3361740"/>
                <a:gd name="connsiteX1" fmla="*/ 650491 w 7214662"/>
                <a:gd name="connsiteY1" fmla="*/ 5081 h 3361740"/>
                <a:gd name="connsiteX2" fmla="*/ 3704742 w 7214662"/>
                <a:gd name="connsiteY2" fmla="*/ 155 h 3361740"/>
                <a:gd name="connsiteX3" fmla="*/ 4792505 w 7214662"/>
                <a:gd name="connsiteY3" fmla="*/ 183614 h 3361740"/>
                <a:gd name="connsiteX4" fmla="*/ 7176304 w 7214662"/>
                <a:gd name="connsiteY4" fmla="*/ 2788219 h 3361740"/>
                <a:gd name="connsiteX5" fmla="*/ 6693511 w 7214662"/>
                <a:gd name="connsiteY5" fmla="*/ 3342036 h 3361740"/>
                <a:gd name="connsiteX6" fmla="*/ 650491 w 7214662"/>
                <a:gd name="connsiteY6" fmla="*/ 3361740 h 3361740"/>
                <a:gd name="connsiteX7" fmla="*/ 0 w 7214662"/>
                <a:gd name="connsiteY7" fmla="*/ 3064080 h 3361740"/>
                <a:gd name="connsiteX8" fmla="*/ 0 w 7214662"/>
                <a:gd name="connsiteY8" fmla="*/ 292889 h 336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662" h="3361740">
                  <a:moveTo>
                    <a:pt x="0" y="292889"/>
                  </a:moveTo>
                  <a:cubicBezTo>
                    <a:pt x="0" y="131216"/>
                    <a:pt x="332300" y="5081"/>
                    <a:pt x="650491" y="5081"/>
                  </a:cubicBezTo>
                  <a:lnTo>
                    <a:pt x="3704742" y="155"/>
                  </a:lnTo>
                  <a:cubicBezTo>
                    <a:pt x="3866415" y="155"/>
                    <a:pt x="4432457" y="-12181"/>
                    <a:pt x="4792505" y="183614"/>
                  </a:cubicBezTo>
                  <a:cubicBezTo>
                    <a:pt x="5348736" y="645007"/>
                    <a:pt x="6827793" y="2259352"/>
                    <a:pt x="7176304" y="2788219"/>
                  </a:cubicBezTo>
                  <a:cubicBezTo>
                    <a:pt x="7332823" y="3122305"/>
                    <a:pt x="6978163" y="3346962"/>
                    <a:pt x="6693511" y="3342036"/>
                  </a:cubicBezTo>
                  <a:lnTo>
                    <a:pt x="650491" y="3361740"/>
                  </a:lnTo>
                  <a:cubicBezTo>
                    <a:pt x="242860" y="3346962"/>
                    <a:pt x="11180" y="3260235"/>
                    <a:pt x="0" y="3064080"/>
                  </a:cubicBezTo>
                  <a:lnTo>
                    <a:pt x="0" y="2928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C298407-AE52-4488-A08D-68372614E28D}"/>
                </a:ext>
              </a:extLst>
            </p:cNvPr>
            <p:cNvSpPr/>
            <p:nvPr/>
          </p:nvSpPr>
          <p:spPr>
            <a:xfrm>
              <a:off x="4056015" y="2418080"/>
              <a:ext cx="942705" cy="1300047"/>
            </a:xfrm>
            <a:prstGeom prst="roundRect">
              <a:avLst>
                <a:gd name="adj" fmla="val 1451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2BA9FEC-3BBA-4C97-BDBD-7EEFEC53809F}"/>
                </a:ext>
              </a:extLst>
            </p:cNvPr>
            <p:cNvSpPr/>
            <p:nvPr/>
          </p:nvSpPr>
          <p:spPr>
            <a:xfrm>
              <a:off x="1516385" y="2418080"/>
              <a:ext cx="2049775" cy="1300047"/>
            </a:xfrm>
            <a:prstGeom prst="roundRect">
              <a:avLst>
                <a:gd name="adj" fmla="val 1451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153F17A-8064-41D1-A5AC-7B169B7F5046}"/>
                </a:ext>
              </a:extLst>
            </p:cNvPr>
            <p:cNvSpPr/>
            <p:nvPr/>
          </p:nvSpPr>
          <p:spPr>
            <a:xfrm>
              <a:off x="1094771" y="4231005"/>
              <a:ext cx="3035269" cy="327660"/>
            </a:xfrm>
            <a:prstGeom prst="rect">
              <a:avLst/>
            </a:prstGeom>
            <a:solidFill>
              <a:srgbClr val="FF8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5F2B17-54FC-4192-B382-4DBBE6F80C34}"/>
                </a:ext>
              </a:extLst>
            </p:cNvPr>
            <p:cNvSpPr/>
            <p:nvPr/>
          </p:nvSpPr>
          <p:spPr>
            <a:xfrm>
              <a:off x="4361730" y="4229100"/>
              <a:ext cx="743669" cy="327660"/>
            </a:xfrm>
            <a:prstGeom prst="rect">
              <a:avLst/>
            </a:prstGeom>
            <a:solidFill>
              <a:srgbClr val="FF8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13DCBD-F46E-43C9-BAA8-FE0A0545E5C9}"/>
                </a:ext>
              </a:extLst>
            </p:cNvPr>
            <p:cNvSpPr/>
            <p:nvPr/>
          </p:nvSpPr>
          <p:spPr>
            <a:xfrm rot="5400000">
              <a:off x="4361729" y="4229100"/>
              <a:ext cx="743669" cy="327660"/>
            </a:xfrm>
            <a:prstGeom prst="rect">
              <a:avLst/>
            </a:prstGeom>
            <a:solidFill>
              <a:srgbClr val="FF8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F232E6-A6D5-42C5-854E-626BFED1FD74}"/>
                </a:ext>
              </a:extLst>
            </p:cNvPr>
            <p:cNvSpPr/>
            <p:nvPr/>
          </p:nvSpPr>
          <p:spPr>
            <a:xfrm>
              <a:off x="5313402" y="4229100"/>
              <a:ext cx="2689278" cy="327660"/>
            </a:xfrm>
            <a:custGeom>
              <a:avLst/>
              <a:gdLst>
                <a:gd name="connsiteX0" fmla="*/ 0 w 2710233"/>
                <a:gd name="connsiteY0" fmla="*/ 0 h 327660"/>
                <a:gd name="connsiteX1" fmla="*/ 2710233 w 2710233"/>
                <a:gd name="connsiteY1" fmla="*/ 0 h 327660"/>
                <a:gd name="connsiteX2" fmla="*/ 2710233 w 2710233"/>
                <a:gd name="connsiteY2" fmla="*/ 327660 h 327660"/>
                <a:gd name="connsiteX3" fmla="*/ 0 w 2710233"/>
                <a:gd name="connsiteY3" fmla="*/ 327660 h 327660"/>
                <a:gd name="connsiteX4" fmla="*/ 0 w 2710233"/>
                <a:gd name="connsiteY4" fmla="*/ 0 h 327660"/>
                <a:gd name="connsiteX0" fmla="*/ 0 w 2710233"/>
                <a:gd name="connsiteY0" fmla="*/ 0 h 327660"/>
                <a:gd name="connsiteX1" fmla="*/ 2710233 w 2710233"/>
                <a:gd name="connsiteY1" fmla="*/ 0 h 327660"/>
                <a:gd name="connsiteX2" fmla="*/ 2689278 w 2710233"/>
                <a:gd name="connsiteY2" fmla="*/ 323850 h 327660"/>
                <a:gd name="connsiteX3" fmla="*/ 0 w 2710233"/>
                <a:gd name="connsiteY3" fmla="*/ 327660 h 327660"/>
                <a:gd name="connsiteX4" fmla="*/ 0 w 2710233"/>
                <a:gd name="connsiteY4" fmla="*/ 0 h 327660"/>
                <a:gd name="connsiteX0" fmla="*/ 0 w 2689278"/>
                <a:gd name="connsiteY0" fmla="*/ 0 h 327660"/>
                <a:gd name="connsiteX1" fmla="*/ 2616888 w 2689278"/>
                <a:gd name="connsiteY1" fmla="*/ 9525 h 327660"/>
                <a:gd name="connsiteX2" fmla="*/ 2689278 w 2689278"/>
                <a:gd name="connsiteY2" fmla="*/ 323850 h 327660"/>
                <a:gd name="connsiteX3" fmla="*/ 0 w 2689278"/>
                <a:gd name="connsiteY3" fmla="*/ 327660 h 327660"/>
                <a:gd name="connsiteX4" fmla="*/ 0 w 2689278"/>
                <a:gd name="connsiteY4" fmla="*/ 0 h 327660"/>
                <a:gd name="connsiteX0" fmla="*/ 0 w 2689278"/>
                <a:gd name="connsiteY0" fmla="*/ 0 h 327660"/>
                <a:gd name="connsiteX1" fmla="*/ 2616888 w 2689278"/>
                <a:gd name="connsiteY1" fmla="*/ 9525 h 327660"/>
                <a:gd name="connsiteX2" fmla="*/ 2689278 w 2689278"/>
                <a:gd name="connsiteY2" fmla="*/ 323850 h 327660"/>
                <a:gd name="connsiteX3" fmla="*/ 0 w 2689278"/>
                <a:gd name="connsiteY3" fmla="*/ 327660 h 327660"/>
                <a:gd name="connsiteX4" fmla="*/ 0 w 2689278"/>
                <a:gd name="connsiteY4" fmla="*/ 0 h 327660"/>
                <a:gd name="connsiteX0" fmla="*/ 0 w 2689278"/>
                <a:gd name="connsiteY0" fmla="*/ 0 h 327660"/>
                <a:gd name="connsiteX1" fmla="*/ 2616888 w 2689278"/>
                <a:gd name="connsiteY1" fmla="*/ 9525 h 327660"/>
                <a:gd name="connsiteX2" fmla="*/ 2689278 w 2689278"/>
                <a:gd name="connsiteY2" fmla="*/ 323850 h 327660"/>
                <a:gd name="connsiteX3" fmla="*/ 0 w 2689278"/>
                <a:gd name="connsiteY3" fmla="*/ 327660 h 327660"/>
                <a:gd name="connsiteX4" fmla="*/ 0 w 2689278"/>
                <a:gd name="connsiteY4" fmla="*/ 0 h 32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9278" h="327660">
                  <a:moveTo>
                    <a:pt x="0" y="0"/>
                  </a:moveTo>
                  <a:lnTo>
                    <a:pt x="2616888" y="9525"/>
                  </a:lnTo>
                  <a:cubicBezTo>
                    <a:pt x="2660068" y="60960"/>
                    <a:pt x="2680388" y="220980"/>
                    <a:pt x="2689278" y="323850"/>
                  </a:cubicBezTo>
                  <a:lnTo>
                    <a:pt x="0" y="327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B75284-DA68-4757-8B3F-574AF74C2B95}"/>
                </a:ext>
              </a:extLst>
            </p:cNvPr>
            <p:cNvSpPr/>
            <p:nvPr/>
          </p:nvSpPr>
          <p:spPr>
            <a:xfrm>
              <a:off x="7870600" y="4631852"/>
              <a:ext cx="259136" cy="327660"/>
            </a:xfrm>
            <a:prstGeom prst="ellipse">
              <a:avLst/>
            </a:prstGeom>
            <a:solidFill>
              <a:srgbClr val="FFE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0" name="Chord 39">
              <a:extLst>
                <a:ext uri="{FF2B5EF4-FFF2-40B4-BE49-F238E27FC236}">
                  <a16:creationId xmlns:a16="http://schemas.microsoft.com/office/drawing/2014/main" id="{8673FA78-58F1-4D75-8F5D-75DE4D6717CA}"/>
                </a:ext>
              </a:extLst>
            </p:cNvPr>
            <p:cNvSpPr/>
            <p:nvPr/>
          </p:nvSpPr>
          <p:spPr>
            <a:xfrm rot="6774172">
              <a:off x="5206655" y="1754074"/>
              <a:ext cx="652558" cy="652558"/>
            </a:xfrm>
            <a:prstGeom prst="chord">
              <a:avLst>
                <a:gd name="adj1" fmla="val 3646656"/>
                <a:gd name="adj2" fmla="val 15168068"/>
              </a:avLst>
            </a:prstGeom>
            <a:solidFill>
              <a:srgbClr val="65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74F3205-6805-49C0-96C1-FEA2167B874F}"/>
                </a:ext>
              </a:extLst>
            </p:cNvPr>
            <p:cNvSpPr/>
            <p:nvPr/>
          </p:nvSpPr>
          <p:spPr>
            <a:xfrm flipV="1">
              <a:off x="5177028" y="2090965"/>
              <a:ext cx="709422" cy="62790"/>
            </a:xfrm>
            <a:prstGeom prst="roundRect">
              <a:avLst>
                <a:gd name="adj" fmla="val 3505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66DF541-1C6E-4457-8ADF-E279025C3CDF}"/>
                </a:ext>
              </a:extLst>
            </p:cNvPr>
            <p:cNvGrpSpPr/>
            <p:nvPr/>
          </p:nvGrpSpPr>
          <p:grpSpPr>
            <a:xfrm>
              <a:off x="1780540" y="5155263"/>
              <a:ext cx="987820" cy="987820"/>
              <a:chOff x="1871980" y="5207240"/>
              <a:chExt cx="810260" cy="81026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F1948FE-8FFA-414B-BEF8-7B878D941615}"/>
                  </a:ext>
                </a:extLst>
              </p:cNvPr>
              <p:cNvSpPr/>
              <p:nvPr/>
            </p:nvSpPr>
            <p:spPr>
              <a:xfrm>
                <a:off x="1871980" y="5207240"/>
                <a:ext cx="810260" cy="81026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DEE004C-0840-4EAF-8610-6E270814F755}"/>
                  </a:ext>
                </a:extLst>
              </p:cNvPr>
              <p:cNvSpPr/>
              <p:nvPr/>
            </p:nvSpPr>
            <p:spPr>
              <a:xfrm>
                <a:off x="2005210" y="5334240"/>
                <a:ext cx="555110" cy="5551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93AC08F-B596-4962-835A-C10B70E12FC8}"/>
                  </a:ext>
                </a:extLst>
              </p:cNvPr>
              <p:cNvSpPr/>
              <p:nvPr/>
            </p:nvSpPr>
            <p:spPr>
              <a:xfrm>
                <a:off x="2237620" y="5572305"/>
                <a:ext cx="78980" cy="789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032B0C2-2AB4-49AC-BC6F-083C808578F5}"/>
                </a:ext>
              </a:extLst>
            </p:cNvPr>
            <p:cNvGrpSpPr/>
            <p:nvPr/>
          </p:nvGrpSpPr>
          <p:grpSpPr>
            <a:xfrm>
              <a:off x="5960470" y="5106418"/>
              <a:ext cx="987820" cy="987820"/>
              <a:chOff x="1871980" y="5207240"/>
              <a:chExt cx="810260" cy="81026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4EE069F-8A5E-46D0-A450-D0D597056A8D}"/>
                  </a:ext>
                </a:extLst>
              </p:cNvPr>
              <p:cNvSpPr/>
              <p:nvPr/>
            </p:nvSpPr>
            <p:spPr>
              <a:xfrm>
                <a:off x="1871980" y="5207240"/>
                <a:ext cx="810260" cy="81026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E5E0EA0-78CC-441D-BD36-6E3EF10107D6}"/>
                  </a:ext>
                </a:extLst>
              </p:cNvPr>
              <p:cNvSpPr/>
              <p:nvPr/>
            </p:nvSpPr>
            <p:spPr>
              <a:xfrm>
                <a:off x="2005210" y="5334240"/>
                <a:ext cx="555110" cy="5551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5B81303-6F98-4E64-980E-B9C51C11A0CF}"/>
                  </a:ext>
                </a:extLst>
              </p:cNvPr>
              <p:cNvSpPr/>
              <p:nvPr/>
            </p:nvSpPr>
            <p:spPr>
              <a:xfrm>
                <a:off x="2237620" y="5572305"/>
                <a:ext cx="78980" cy="789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04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1.85185E-6 L 1.62084 0.0157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42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>
            <a:extLst>
              <a:ext uri="{FF2B5EF4-FFF2-40B4-BE49-F238E27FC236}">
                <a16:creationId xmlns:a16="http://schemas.microsoft.com/office/drawing/2014/main" id="{2B2E9605-921B-4E3B-9B72-A2EFD1D0FE29}"/>
              </a:ext>
            </a:extLst>
          </p:cNvPr>
          <p:cNvSpPr/>
          <p:nvPr/>
        </p:nvSpPr>
        <p:spPr>
          <a:xfrm>
            <a:off x="9288313" y="3063646"/>
            <a:ext cx="739451" cy="739451"/>
          </a:xfrm>
          <a:prstGeom prst="ellipse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CC1A71-29E0-4DFD-B161-4DD4EBDF40E4}"/>
              </a:ext>
            </a:extLst>
          </p:cNvPr>
          <p:cNvCxnSpPr>
            <a:cxnSpLocks/>
          </p:cNvCxnSpPr>
          <p:nvPr/>
        </p:nvCxnSpPr>
        <p:spPr>
          <a:xfrm flipV="1">
            <a:off x="3420448" y="1879530"/>
            <a:ext cx="1387929" cy="11093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53BFB4-913A-4C63-9766-3D44AE9AA017}"/>
              </a:ext>
            </a:extLst>
          </p:cNvPr>
          <p:cNvCxnSpPr>
            <a:cxnSpLocks/>
          </p:cNvCxnSpPr>
          <p:nvPr/>
        </p:nvCxnSpPr>
        <p:spPr>
          <a:xfrm>
            <a:off x="3595397" y="3358622"/>
            <a:ext cx="1530221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45585C-C19D-4A57-9DF2-97601B50EF53}"/>
              </a:ext>
            </a:extLst>
          </p:cNvPr>
          <p:cNvCxnSpPr>
            <a:cxnSpLocks/>
          </p:cNvCxnSpPr>
          <p:nvPr/>
        </p:nvCxnSpPr>
        <p:spPr>
          <a:xfrm>
            <a:off x="3420448" y="3801829"/>
            <a:ext cx="1387929" cy="94122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D9FB19-D78E-4D25-8789-854EDA78A377}"/>
              </a:ext>
            </a:extLst>
          </p:cNvPr>
          <p:cNvCxnSpPr>
            <a:cxnSpLocks/>
          </p:cNvCxnSpPr>
          <p:nvPr/>
        </p:nvCxnSpPr>
        <p:spPr>
          <a:xfrm>
            <a:off x="6170647" y="3358622"/>
            <a:ext cx="1219202" cy="91382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09E6F93-3019-49A2-BA3B-2B52BBD40A68}"/>
              </a:ext>
            </a:extLst>
          </p:cNvPr>
          <p:cNvCxnSpPr>
            <a:cxnSpLocks/>
          </p:cNvCxnSpPr>
          <p:nvPr/>
        </p:nvCxnSpPr>
        <p:spPr>
          <a:xfrm flipV="1">
            <a:off x="5854962" y="4817700"/>
            <a:ext cx="1491342" cy="17415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47412E6-D322-41D1-97C2-173C600E8527}"/>
              </a:ext>
            </a:extLst>
          </p:cNvPr>
          <p:cNvCxnSpPr>
            <a:cxnSpLocks/>
          </p:cNvCxnSpPr>
          <p:nvPr/>
        </p:nvCxnSpPr>
        <p:spPr>
          <a:xfrm>
            <a:off x="5854962" y="1715263"/>
            <a:ext cx="1491342" cy="23472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4976FE-F1FF-485C-B2AE-7214B8640E69}"/>
              </a:ext>
            </a:extLst>
          </p:cNvPr>
          <p:cNvCxnSpPr>
            <a:cxnSpLocks/>
          </p:cNvCxnSpPr>
          <p:nvPr/>
        </p:nvCxnSpPr>
        <p:spPr>
          <a:xfrm>
            <a:off x="8284031" y="2200511"/>
            <a:ext cx="1015480" cy="86186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7EA13A9-4256-4AAE-B634-A879A59A77A5}"/>
              </a:ext>
            </a:extLst>
          </p:cNvPr>
          <p:cNvCxnSpPr>
            <a:cxnSpLocks/>
          </p:cNvCxnSpPr>
          <p:nvPr/>
        </p:nvCxnSpPr>
        <p:spPr>
          <a:xfrm flipV="1">
            <a:off x="8284031" y="3815532"/>
            <a:ext cx="1015480" cy="7813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A4A6F8F-756E-4577-925B-8846501126CC}"/>
              </a:ext>
            </a:extLst>
          </p:cNvPr>
          <p:cNvCxnSpPr>
            <a:cxnSpLocks/>
          </p:cNvCxnSpPr>
          <p:nvPr/>
        </p:nvCxnSpPr>
        <p:spPr>
          <a:xfrm>
            <a:off x="5452190" y="2120179"/>
            <a:ext cx="180390" cy="77297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692AD6-4C0B-4F31-8BA0-FB000D5B2706}"/>
              </a:ext>
            </a:extLst>
          </p:cNvPr>
          <p:cNvCxnSpPr>
            <a:cxnSpLocks/>
          </p:cNvCxnSpPr>
          <p:nvPr/>
        </p:nvCxnSpPr>
        <p:spPr>
          <a:xfrm flipV="1">
            <a:off x="5442467" y="3758778"/>
            <a:ext cx="187003" cy="72302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6C6910-B623-4D56-9487-53A3EA9EE78A}"/>
              </a:ext>
            </a:extLst>
          </p:cNvPr>
          <p:cNvSpPr txBox="1"/>
          <p:nvPr/>
        </p:nvSpPr>
        <p:spPr>
          <a:xfrm>
            <a:off x="-154345" y="99929"/>
            <a:ext cx="402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Алгоритъм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52B99F-24D1-42DB-9F7C-7710FBE9ADF1}"/>
              </a:ext>
            </a:extLst>
          </p:cNvPr>
          <p:cNvGrpSpPr/>
          <p:nvPr/>
        </p:nvGrpSpPr>
        <p:grpSpPr>
          <a:xfrm>
            <a:off x="0" y="1138335"/>
            <a:ext cx="1222310" cy="239485"/>
            <a:chOff x="0" y="1138335"/>
            <a:chExt cx="1222310" cy="23948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746D3FE-03CB-47EA-96C5-B9FAF36739C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F16890-1557-48FF-A943-BB0E3B9095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6843F5-280E-4239-91A6-55CF485D6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33109C48-948A-4FA6-9AB1-DAD02A39660D}"/>
              </a:ext>
            </a:extLst>
          </p:cNvPr>
          <p:cNvSpPr/>
          <p:nvPr/>
        </p:nvSpPr>
        <p:spPr>
          <a:xfrm>
            <a:off x="2677885" y="2985793"/>
            <a:ext cx="739451" cy="739451"/>
          </a:xfrm>
          <a:prstGeom prst="ellipse">
            <a:avLst/>
          </a:prstGeom>
          <a:solidFill>
            <a:srgbClr val="B5E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S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E958B1-C341-4405-BDD9-F753F3F47A30}"/>
              </a:ext>
            </a:extLst>
          </p:cNvPr>
          <p:cNvSpPr/>
          <p:nvPr/>
        </p:nvSpPr>
        <p:spPr>
          <a:xfrm>
            <a:off x="4980214" y="1377820"/>
            <a:ext cx="664807" cy="664807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FA696D-5B14-4001-8883-76E050F297DE}"/>
              </a:ext>
            </a:extLst>
          </p:cNvPr>
          <p:cNvSpPr/>
          <p:nvPr/>
        </p:nvSpPr>
        <p:spPr>
          <a:xfrm>
            <a:off x="5312617" y="2985793"/>
            <a:ext cx="664807" cy="664807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0CCDB-2238-4457-8E7B-3B0FC85CD85B}"/>
              </a:ext>
            </a:extLst>
          </p:cNvPr>
          <p:cNvSpPr/>
          <p:nvPr/>
        </p:nvSpPr>
        <p:spPr>
          <a:xfrm>
            <a:off x="4980214" y="4593766"/>
            <a:ext cx="664807" cy="664807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74D9C9-7D99-4F43-AE00-E02B0836C2D4}"/>
              </a:ext>
            </a:extLst>
          </p:cNvPr>
          <p:cNvSpPr/>
          <p:nvPr/>
        </p:nvSpPr>
        <p:spPr>
          <a:xfrm>
            <a:off x="7533694" y="1649963"/>
            <a:ext cx="652366" cy="664807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748525-E127-4960-94C0-BD5035C22308}"/>
              </a:ext>
            </a:extLst>
          </p:cNvPr>
          <p:cNvSpPr/>
          <p:nvPr/>
        </p:nvSpPr>
        <p:spPr>
          <a:xfrm>
            <a:off x="7533694" y="4323948"/>
            <a:ext cx="652366" cy="664807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928BA7-E527-43BF-B69F-7170CFE2D432}"/>
              </a:ext>
            </a:extLst>
          </p:cNvPr>
          <p:cNvSpPr/>
          <p:nvPr/>
        </p:nvSpPr>
        <p:spPr>
          <a:xfrm>
            <a:off x="9296399" y="3059274"/>
            <a:ext cx="739451" cy="739451"/>
          </a:xfrm>
          <a:prstGeom prst="ellipse">
            <a:avLst/>
          </a:prstGeom>
          <a:solidFill>
            <a:srgbClr val="FF9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25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24AD37-99E0-4804-AA5D-E4C098E27426}"/>
              </a:ext>
            </a:extLst>
          </p:cNvPr>
          <p:cNvCxnSpPr>
            <a:cxnSpLocks/>
          </p:cNvCxnSpPr>
          <p:nvPr/>
        </p:nvCxnSpPr>
        <p:spPr>
          <a:xfrm flipV="1">
            <a:off x="3417336" y="1876426"/>
            <a:ext cx="1387929" cy="1109368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659E2C-9E65-45F1-A503-90E29AA728A9}"/>
              </a:ext>
            </a:extLst>
          </p:cNvPr>
          <p:cNvCxnSpPr>
            <a:cxnSpLocks/>
          </p:cNvCxnSpPr>
          <p:nvPr/>
        </p:nvCxnSpPr>
        <p:spPr>
          <a:xfrm>
            <a:off x="3592285" y="3355518"/>
            <a:ext cx="1530221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F71A35-48E7-45FD-9F6C-39490EA78709}"/>
              </a:ext>
            </a:extLst>
          </p:cNvPr>
          <p:cNvCxnSpPr>
            <a:cxnSpLocks/>
          </p:cNvCxnSpPr>
          <p:nvPr/>
        </p:nvCxnSpPr>
        <p:spPr>
          <a:xfrm>
            <a:off x="3417336" y="3798725"/>
            <a:ext cx="1387929" cy="94122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F0168A-D4CF-4647-AA4A-2D46B86AABFF}"/>
              </a:ext>
            </a:extLst>
          </p:cNvPr>
          <p:cNvCxnSpPr>
            <a:cxnSpLocks/>
          </p:cNvCxnSpPr>
          <p:nvPr/>
        </p:nvCxnSpPr>
        <p:spPr>
          <a:xfrm>
            <a:off x="6167535" y="3355518"/>
            <a:ext cx="1219202" cy="91382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CCD9CE-67D4-49B7-A0AA-36081A1C4CED}"/>
              </a:ext>
            </a:extLst>
          </p:cNvPr>
          <p:cNvCxnSpPr>
            <a:cxnSpLocks/>
          </p:cNvCxnSpPr>
          <p:nvPr/>
        </p:nvCxnSpPr>
        <p:spPr>
          <a:xfrm flipV="1">
            <a:off x="5851850" y="4814596"/>
            <a:ext cx="1491342" cy="174159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13BFBD-D3AD-4F89-9C79-A74DCEDFFAB7}"/>
              </a:ext>
            </a:extLst>
          </p:cNvPr>
          <p:cNvCxnSpPr>
            <a:cxnSpLocks/>
          </p:cNvCxnSpPr>
          <p:nvPr/>
        </p:nvCxnSpPr>
        <p:spPr>
          <a:xfrm>
            <a:off x="5851850" y="1712159"/>
            <a:ext cx="1491342" cy="23472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E61B55-1807-45BC-82ED-C09E0BE1A114}"/>
              </a:ext>
            </a:extLst>
          </p:cNvPr>
          <p:cNvCxnSpPr>
            <a:cxnSpLocks/>
          </p:cNvCxnSpPr>
          <p:nvPr/>
        </p:nvCxnSpPr>
        <p:spPr>
          <a:xfrm>
            <a:off x="8280919" y="2197407"/>
            <a:ext cx="1015480" cy="861867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260FA0-1AEA-46F8-BBB6-050D967D4623}"/>
              </a:ext>
            </a:extLst>
          </p:cNvPr>
          <p:cNvCxnSpPr>
            <a:cxnSpLocks/>
          </p:cNvCxnSpPr>
          <p:nvPr/>
        </p:nvCxnSpPr>
        <p:spPr>
          <a:xfrm flipV="1">
            <a:off x="8280919" y="3812428"/>
            <a:ext cx="1015480" cy="781338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7F68E9-AF46-4187-889E-EF7F4D546AF4}"/>
              </a:ext>
            </a:extLst>
          </p:cNvPr>
          <p:cNvSpPr txBox="1"/>
          <p:nvPr/>
        </p:nvSpPr>
        <p:spPr>
          <a:xfrm>
            <a:off x="3715529" y="2103129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10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B1D510-AED7-4520-A0CE-1EF3CFCF0110}"/>
              </a:ext>
            </a:extLst>
          </p:cNvPr>
          <p:cNvSpPr txBox="1"/>
          <p:nvPr/>
        </p:nvSpPr>
        <p:spPr>
          <a:xfrm>
            <a:off x="4145513" y="2985793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16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0EBF8C-5C7F-4635-BCD9-9CB0A87A55E6}"/>
              </a:ext>
            </a:extLst>
          </p:cNvPr>
          <p:cNvSpPr txBox="1"/>
          <p:nvPr/>
        </p:nvSpPr>
        <p:spPr>
          <a:xfrm>
            <a:off x="4106634" y="3983784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12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CB4DF5-A0EB-4827-ACE8-4C8664AD4DAB}"/>
              </a:ext>
            </a:extLst>
          </p:cNvPr>
          <p:cNvSpPr txBox="1"/>
          <p:nvPr/>
        </p:nvSpPr>
        <p:spPr>
          <a:xfrm>
            <a:off x="6368920" y="1493699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4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1571FA-072C-4E94-88C3-2F5DF181F8CE}"/>
              </a:ext>
            </a:extLst>
          </p:cNvPr>
          <p:cNvCxnSpPr>
            <a:cxnSpLocks/>
          </p:cNvCxnSpPr>
          <p:nvPr/>
        </p:nvCxnSpPr>
        <p:spPr>
          <a:xfrm>
            <a:off x="5449078" y="2117075"/>
            <a:ext cx="180390" cy="772976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C2BEC4-BF19-4106-A0F9-31E6486B320B}"/>
              </a:ext>
            </a:extLst>
          </p:cNvPr>
          <p:cNvCxnSpPr>
            <a:cxnSpLocks/>
          </p:cNvCxnSpPr>
          <p:nvPr/>
        </p:nvCxnSpPr>
        <p:spPr>
          <a:xfrm flipV="1">
            <a:off x="5439355" y="3755674"/>
            <a:ext cx="187003" cy="72302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C301F9-CF38-442A-B7F5-2C1293BD2651}"/>
              </a:ext>
            </a:extLst>
          </p:cNvPr>
          <p:cNvSpPr txBox="1"/>
          <p:nvPr/>
        </p:nvSpPr>
        <p:spPr>
          <a:xfrm>
            <a:off x="5571545" y="2259008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18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AA444A-733E-4E95-9DC8-02D1B1259433}"/>
              </a:ext>
            </a:extLst>
          </p:cNvPr>
          <p:cNvSpPr txBox="1"/>
          <p:nvPr/>
        </p:nvSpPr>
        <p:spPr>
          <a:xfrm>
            <a:off x="5520223" y="4018431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3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CB8B40-0281-4982-9879-0CE9AD2AF78F}"/>
              </a:ext>
            </a:extLst>
          </p:cNvPr>
          <p:cNvSpPr txBox="1"/>
          <p:nvPr/>
        </p:nvSpPr>
        <p:spPr>
          <a:xfrm>
            <a:off x="6333155" y="4550338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5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3A3D00-A6FD-45CA-B6AC-8B5E1834B85B}"/>
              </a:ext>
            </a:extLst>
          </p:cNvPr>
          <p:cNvSpPr txBox="1"/>
          <p:nvPr/>
        </p:nvSpPr>
        <p:spPr>
          <a:xfrm>
            <a:off x="6700933" y="3481323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68B04A-A7C5-49E4-9BE5-8554BA9C64C4}"/>
              </a:ext>
            </a:extLst>
          </p:cNvPr>
          <p:cNvSpPr txBox="1"/>
          <p:nvPr/>
        </p:nvSpPr>
        <p:spPr>
          <a:xfrm>
            <a:off x="8499022" y="3846153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9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07BB17-D4E6-4B3F-BA3F-24B752225658}"/>
              </a:ext>
            </a:extLst>
          </p:cNvPr>
          <p:cNvSpPr txBox="1"/>
          <p:nvPr/>
        </p:nvSpPr>
        <p:spPr>
          <a:xfrm>
            <a:off x="8680197" y="2289786"/>
            <a:ext cx="45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21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9D32CEC-519C-4C77-A8BF-6BD15C4DBB9F}"/>
              </a:ext>
            </a:extLst>
          </p:cNvPr>
          <p:cNvSpPr/>
          <p:nvPr/>
        </p:nvSpPr>
        <p:spPr>
          <a:xfrm>
            <a:off x="4972593" y="1367364"/>
            <a:ext cx="681134" cy="681134"/>
          </a:xfrm>
          <a:prstGeom prst="ellipse">
            <a:avLst/>
          </a:prstGeom>
          <a:solidFill>
            <a:srgbClr val="FFF096"/>
          </a:solidFill>
          <a:ln w="19050">
            <a:solidFill>
              <a:srgbClr val="FFF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10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94D4EA-F6B2-4012-9A86-E6201DA8C044}"/>
              </a:ext>
            </a:extLst>
          </p:cNvPr>
          <p:cNvSpPr/>
          <p:nvPr/>
        </p:nvSpPr>
        <p:spPr>
          <a:xfrm>
            <a:off x="5304841" y="2972440"/>
            <a:ext cx="682574" cy="681134"/>
          </a:xfrm>
          <a:prstGeom prst="ellipse">
            <a:avLst/>
          </a:prstGeom>
          <a:solidFill>
            <a:srgbClr val="FFF096"/>
          </a:solidFill>
          <a:ln w="19050">
            <a:solidFill>
              <a:srgbClr val="FFF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15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85D135-D186-45CE-8330-9AC53120C1A4}"/>
              </a:ext>
            </a:extLst>
          </p:cNvPr>
          <p:cNvSpPr/>
          <p:nvPr/>
        </p:nvSpPr>
        <p:spPr>
          <a:xfrm>
            <a:off x="4972593" y="4585241"/>
            <a:ext cx="681134" cy="681134"/>
          </a:xfrm>
          <a:prstGeom prst="ellipse">
            <a:avLst/>
          </a:prstGeom>
          <a:solidFill>
            <a:srgbClr val="FFF096"/>
          </a:solidFill>
          <a:ln w="19050">
            <a:solidFill>
              <a:srgbClr val="FFF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12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F8C202-BF4E-48F9-BE51-8F5356C863F9}"/>
              </a:ext>
            </a:extLst>
          </p:cNvPr>
          <p:cNvSpPr/>
          <p:nvPr/>
        </p:nvSpPr>
        <p:spPr>
          <a:xfrm>
            <a:off x="7518454" y="4319051"/>
            <a:ext cx="681134" cy="677764"/>
          </a:xfrm>
          <a:prstGeom prst="ellipse">
            <a:avLst/>
          </a:prstGeom>
          <a:solidFill>
            <a:srgbClr val="FFF096"/>
          </a:solidFill>
          <a:ln w="19050">
            <a:solidFill>
              <a:srgbClr val="FFF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16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63FB7E-F1CD-4418-9EEE-8DFF6F28108F}"/>
              </a:ext>
            </a:extLst>
          </p:cNvPr>
          <p:cNvSpPr/>
          <p:nvPr/>
        </p:nvSpPr>
        <p:spPr>
          <a:xfrm>
            <a:off x="7520359" y="1640438"/>
            <a:ext cx="681134" cy="681134"/>
          </a:xfrm>
          <a:prstGeom prst="ellipse">
            <a:avLst/>
          </a:prstGeom>
          <a:solidFill>
            <a:srgbClr val="FFF096"/>
          </a:solidFill>
          <a:ln w="19050">
            <a:solidFill>
              <a:srgbClr val="FFF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YS" panose="00000500000000000000" pitchFamily="2" charset="-52"/>
              </a:rPr>
              <a:t>14</a:t>
            </a:r>
            <a:endParaRPr lang="bg-BG" sz="2000" dirty="0">
              <a:solidFill>
                <a:schemeClr val="tx1">
                  <a:lumMod val="75000"/>
                  <a:lumOff val="25000"/>
                </a:schemeClr>
              </a:solidFill>
              <a:latin typeface="ADYS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65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2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25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6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6C6910-B623-4D56-9487-53A3EA9EE78A}"/>
              </a:ext>
            </a:extLst>
          </p:cNvPr>
          <p:cNvSpPr txBox="1"/>
          <p:nvPr/>
        </p:nvSpPr>
        <p:spPr>
          <a:xfrm>
            <a:off x="-154345" y="99929"/>
            <a:ext cx="402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Алгоритъм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52B99F-24D1-42DB-9F7C-7710FBE9ADF1}"/>
              </a:ext>
            </a:extLst>
          </p:cNvPr>
          <p:cNvGrpSpPr/>
          <p:nvPr/>
        </p:nvGrpSpPr>
        <p:grpSpPr>
          <a:xfrm>
            <a:off x="0" y="1138335"/>
            <a:ext cx="1222310" cy="239485"/>
            <a:chOff x="0" y="1138335"/>
            <a:chExt cx="1222310" cy="23948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746D3FE-03CB-47EA-96C5-B9FAF36739C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F16890-1557-48FF-A943-BB0E3B9095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6843F5-280E-4239-91A6-55CF485D6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792D40-6E6C-4B15-8153-C9FF3CE5E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69242"/>
              </p:ext>
            </p:extLst>
          </p:nvPr>
        </p:nvGraphicFramePr>
        <p:xfrm>
          <a:off x="8885850" y="332379"/>
          <a:ext cx="285206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030">
                  <a:extLst>
                    <a:ext uri="{9D8B030D-6E8A-4147-A177-3AD203B41FA5}">
                      <a16:colId xmlns:a16="http://schemas.microsoft.com/office/drawing/2014/main" val="652725518"/>
                    </a:ext>
                  </a:extLst>
                </a:gridCol>
                <a:gridCol w="1426030">
                  <a:extLst>
                    <a:ext uri="{9D8B030D-6E8A-4147-A177-3AD203B41FA5}">
                      <a16:colId xmlns:a16="http://schemas.microsoft.com/office/drawing/2014/main" val="959439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YS" panose="00000500000000000000" pitchFamily="2" charset="-52"/>
                        </a:rPr>
                        <a:t>параметър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DYS" panose="00000500000000000000" pitchFamily="2" charset="-52"/>
                        </a:rPr>
                        <a:t>описание</a:t>
                      </a:r>
                    </a:p>
                  </a:txBody>
                  <a:tcPr>
                    <a:lnL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79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DYS" panose="00000500000000000000" pitchFamily="2" charset="-52"/>
                        </a:rPr>
                        <a:t>d</a:t>
                      </a:r>
                      <a:endParaRPr lang="bg-BG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DYS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DYS" panose="00000500000000000000" pitchFamily="2" charset="-52"/>
                        </a:rPr>
                        <a:t>изминато разстояние</a:t>
                      </a:r>
                    </a:p>
                  </a:txBody>
                  <a:tcPr>
                    <a:lnL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05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DYS" panose="00000500000000000000" pitchFamily="2" charset="-52"/>
                        </a:rPr>
                        <a:t>k</a:t>
                      </a:r>
                      <a:endParaRPr lang="bg-BG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DYS" panose="00000500000000000000" pitchFamily="2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bg-BG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DYS" panose="00000500000000000000" pitchFamily="2" charset="-52"/>
                        </a:rPr>
                        <a:t>брой коли</a:t>
                      </a:r>
                    </a:p>
                  </a:txBody>
                  <a:tcPr>
                    <a:lnL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5E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8071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E39477-0E3F-4476-9D63-D054FE505EEC}"/>
                  </a:ext>
                </a:extLst>
              </p:cNvPr>
              <p:cNvSpPr/>
              <p:nvPr/>
            </p:nvSpPr>
            <p:spPr>
              <a:xfrm>
                <a:off x="4166048" y="3105834"/>
                <a:ext cx="38599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36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bg-BG" sz="3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3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bg-BG" sz="3600" i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3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bg-BG" sz="360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bg-BG" sz="36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bg-BG" sz="3600" i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bg-BG" sz="36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𝑘𝑦</m:t>
                      </m:r>
                    </m:oMath>
                  </m:oMathPara>
                </a14:m>
                <a:endParaRPr lang="bg-BG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YS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E39477-0E3F-4476-9D63-D054FE505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048" y="3105834"/>
                <a:ext cx="385990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37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E01B7D-D5A3-465C-A48F-58DB41942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24586"/>
              </p:ext>
            </p:extLst>
          </p:nvPr>
        </p:nvGraphicFramePr>
        <p:xfrm>
          <a:off x="2472612" y="1377820"/>
          <a:ext cx="7127811" cy="479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6871">
                  <a:extLst>
                    <a:ext uri="{9D8B030D-6E8A-4147-A177-3AD203B41FA5}">
                      <a16:colId xmlns:a16="http://schemas.microsoft.com/office/drawing/2014/main" val="2455151471"/>
                    </a:ext>
                  </a:extLst>
                </a:gridCol>
                <a:gridCol w="2216032">
                  <a:extLst>
                    <a:ext uri="{9D8B030D-6E8A-4147-A177-3AD203B41FA5}">
                      <a16:colId xmlns:a16="http://schemas.microsoft.com/office/drawing/2014/main" val="1642356478"/>
                    </a:ext>
                  </a:extLst>
                </a:gridCol>
                <a:gridCol w="1674908">
                  <a:extLst>
                    <a:ext uri="{9D8B030D-6E8A-4147-A177-3AD203B41FA5}">
                      <a16:colId xmlns:a16="http://schemas.microsoft.com/office/drawing/2014/main" val="4276459278"/>
                    </a:ext>
                  </a:extLst>
                </a:gridCol>
              </a:tblGrid>
              <a:tr h="623245"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6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Същност</a:t>
                      </a:r>
                      <a:endParaRPr lang="bg-BG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6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Номер на изпълнението</a:t>
                      </a:r>
                      <a:endParaRPr lang="bg-BG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6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Време(</a:t>
                      </a:r>
                      <a:r>
                        <a:rPr lang="en-US" sz="16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s)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3414"/>
                  </a:ext>
                </a:extLst>
              </a:tr>
              <a:tr h="34053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Оригинален алгоритъм на Dijkstra; наличие на бариери</a:t>
                      </a:r>
                      <a:endParaRPr lang="ru-RU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1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31,264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05692"/>
                  </a:ext>
                </a:extLst>
              </a:tr>
              <a:tr h="462615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32,228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22853"/>
                  </a:ext>
                </a:extLst>
              </a:tr>
              <a:tr h="327685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31,456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93805"/>
                  </a:ext>
                </a:extLst>
              </a:tr>
              <a:tr h="462615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средно</a:t>
                      </a:r>
                      <a:endParaRPr lang="bg-BG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31,669</a:t>
                      </a:r>
                      <a:endParaRPr lang="bg-BG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955805"/>
                  </a:ext>
                </a:extLst>
              </a:tr>
              <a:tr h="30840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Авторов алгоритъм; </a:t>
                      </a:r>
                    </a:p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наличие на бариери</a:t>
                      </a:r>
                      <a:endParaRPr lang="ru-RU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1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27,776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362611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27,776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64561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27,808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03367"/>
                  </a:ext>
                </a:extLst>
              </a:tr>
              <a:tr h="416152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средно</a:t>
                      </a:r>
                      <a:endParaRPr lang="bg-BG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27,787</a:t>
                      </a:r>
                      <a:endParaRPr lang="bg-BG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158619"/>
                  </a:ext>
                </a:extLst>
              </a:tr>
              <a:tr h="30840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Авторов алгоритъм; </a:t>
                      </a:r>
                    </a:p>
                    <a:p>
                      <a:pPr algn="ctr" fontAlgn="ctr"/>
                      <a:r>
                        <a:rPr lang="ru-RU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без бариери</a:t>
                      </a:r>
                      <a:endParaRPr lang="ru-RU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1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29,131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974940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29,425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87080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3</a:t>
                      </a:r>
                      <a:endParaRPr lang="bg-BG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29,266</a:t>
                      </a:r>
                      <a:endParaRPr lang="bg-BG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92140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средно</a:t>
                      </a:r>
                      <a:endParaRPr lang="bg-BG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DYS" panose="00000500000000000000" pitchFamily="2" charset="-52"/>
                        </a:rPr>
                        <a:t>29,274</a:t>
                      </a:r>
                      <a:endParaRPr lang="bg-BG" sz="12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DYS" panose="00000500000000000000" pitchFamily="2" charset="-52"/>
                      </a:endParaRPr>
                    </a:p>
                  </a:txBody>
                  <a:tcPr marL="5969" marR="5969" marT="5969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803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22F8F5-5153-4C03-B4B7-5AD2D421C82E}"/>
              </a:ext>
            </a:extLst>
          </p:cNvPr>
          <p:cNvSpPr txBox="1"/>
          <p:nvPr/>
        </p:nvSpPr>
        <p:spPr>
          <a:xfrm>
            <a:off x="-154345" y="99929"/>
            <a:ext cx="402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DYS Bold" panose="00000800000000000000" pitchFamily="2" charset="-52"/>
              </a:rPr>
              <a:t>Резултати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406DF8-BAE5-4D3C-9A96-D75A7876AD80}"/>
              </a:ext>
            </a:extLst>
          </p:cNvPr>
          <p:cNvGrpSpPr/>
          <p:nvPr/>
        </p:nvGrpSpPr>
        <p:grpSpPr>
          <a:xfrm>
            <a:off x="0" y="1138335"/>
            <a:ext cx="1222310" cy="239485"/>
            <a:chOff x="0" y="1138335"/>
            <a:chExt cx="1222310" cy="23948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AF8220-5EB2-447F-BF3A-D1DD1EFDB2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38335"/>
              <a:ext cx="1222310" cy="0"/>
            </a:xfrm>
            <a:prstGeom prst="line">
              <a:avLst/>
            </a:prstGeom>
            <a:ln w="28575">
              <a:solidFill>
                <a:srgbClr val="FF9A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A667D2-B079-484C-B09B-02595B66EBB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3412"/>
              <a:ext cx="643812" cy="0"/>
            </a:xfrm>
            <a:prstGeom prst="line">
              <a:avLst/>
            </a:prstGeom>
            <a:ln w="28575">
              <a:solidFill>
                <a:srgbClr val="FFF0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6FAF620-FDC2-48CA-A283-46ABB76FFBE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77820"/>
              <a:ext cx="914400" cy="0"/>
            </a:xfrm>
            <a:prstGeom prst="line">
              <a:avLst/>
            </a:prstGeom>
            <a:ln w="28575">
              <a:solidFill>
                <a:srgbClr val="B5EA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011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10566</TotalTime>
  <Words>187</Words>
  <Application>Microsoft Office PowerPoint</Application>
  <PresentationFormat>Widescreen</PresentationFormat>
  <Paragraphs>95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ADYS</vt:lpstr>
      <vt:lpstr>ADYS Bold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204</cp:revision>
  <dcterms:created xsi:type="dcterms:W3CDTF">2022-01-16T20:04:22Z</dcterms:created>
  <dcterms:modified xsi:type="dcterms:W3CDTF">2022-04-06T11:13:43Z</dcterms:modified>
</cp:coreProperties>
</file>